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2" r:id="rId2"/>
    <p:sldId id="312" r:id="rId3"/>
    <p:sldId id="313" r:id="rId4"/>
    <p:sldId id="259" r:id="rId5"/>
    <p:sldId id="356" r:id="rId6"/>
    <p:sldId id="357" r:id="rId7"/>
    <p:sldId id="359" r:id="rId8"/>
    <p:sldId id="314" r:id="rId9"/>
    <p:sldId id="334" r:id="rId10"/>
    <p:sldId id="335" r:id="rId11"/>
    <p:sldId id="336" r:id="rId12"/>
    <p:sldId id="337" r:id="rId13"/>
    <p:sldId id="338" r:id="rId14"/>
    <p:sldId id="340" r:id="rId15"/>
    <p:sldId id="341" r:id="rId16"/>
    <p:sldId id="353" r:id="rId17"/>
    <p:sldId id="344" r:id="rId18"/>
    <p:sldId id="342" r:id="rId19"/>
    <p:sldId id="346" r:id="rId20"/>
    <p:sldId id="347" r:id="rId21"/>
    <p:sldId id="348" r:id="rId22"/>
    <p:sldId id="349" r:id="rId23"/>
    <p:sldId id="350" r:id="rId24"/>
    <p:sldId id="352" r:id="rId25"/>
    <p:sldId id="345" r:id="rId26"/>
    <p:sldId id="354" r:id="rId27"/>
    <p:sldId id="298" r:id="rId28"/>
    <p:sldId id="273" r:id="rId29"/>
    <p:sldId id="333" r:id="rId30"/>
    <p:sldId id="355" r:id="rId31"/>
    <p:sldId id="26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A00"/>
    <a:srgbClr val="CC0099"/>
    <a:srgbClr val="007033"/>
    <a:srgbClr val="990099"/>
    <a:srgbClr val="FF0000"/>
    <a:srgbClr val="FE9202"/>
    <a:srgbClr val="FF66FF"/>
    <a:srgbClr val="FF00FF"/>
    <a:srgbClr val="00AACC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60"/>
  </p:normalViewPr>
  <p:slideViewPr>
    <p:cSldViewPr>
      <p:cViewPr>
        <p:scale>
          <a:sx n="98" d="100"/>
          <a:sy n="98" d="100"/>
        </p:scale>
        <p:origin x="-1013" y="-2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mqa61\pmqa62\&#3627;&#3617;&#3623;&#3604;7\00.&#3611;&#3619;&#3632;&#3648;&#3617;&#3636;&#3609;&#3605;&#3609;&#3648;&#3629;&#3591;%2062%20&#3586;&#3629;&#3591;&#3588;&#3603;&#3632;&#3607;&#3635;&#3591;&#3634;&#3609;%20PMQA%20&#3594;&#3618;.&#3607;&#3619;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แสดงจำนวนผลงานที่เป็น Best Practice</c:v>
                </c:pt>
              </c:strCache>
            </c:strRef>
          </c:tx>
          <c:spPr>
            <a:solidFill>
              <a:srgbClr val="0070C0">
                <a:alpha val="92000"/>
              </a:srgbClr>
            </a:solidFill>
          </c:spPr>
          <c:cat>
            <c:strRef>
              <c:f>Sheet1!$A$2:$A$5</c:f>
              <c:strCache>
                <c:ptCount val="4"/>
                <c:pt idx="0">
                  <c:v>งป.60</c:v>
                </c:pt>
                <c:pt idx="1">
                  <c:v>งป.61</c:v>
                </c:pt>
                <c:pt idx="2">
                  <c:v>งป.62</c:v>
                </c:pt>
                <c:pt idx="3">
                  <c:v>งป.62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32</c:v>
                </c:pt>
                <c:pt idx="2">
                  <c:v>33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ค่าเป้าหมายแสดงจำนวนผลงานที่เป็น Best Practice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Sheet1!$A$2:$A$5</c:f>
              <c:strCache>
                <c:ptCount val="4"/>
                <c:pt idx="0">
                  <c:v>งป.60</c:v>
                </c:pt>
                <c:pt idx="1">
                  <c:v>งป.61</c:v>
                </c:pt>
                <c:pt idx="2">
                  <c:v>งป.62</c:v>
                </c:pt>
                <c:pt idx="3">
                  <c:v>งป.62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3">
                  <c:v>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งป.60</c:v>
                </c:pt>
                <c:pt idx="1">
                  <c:v>งป.61</c:v>
                </c:pt>
                <c:pt idx="2">
                  <c:v>งป.62</c:v>
                </c:pt>
                <c:pt idx="3">
                  <c:v>งป.62</c:v>
                </c:pt>
              </c:strCache>
            </c:strRef>
          </c:cat>
          <c:val>
            <c:numRef>
              <c:f>Sheet1!$D$2:$D$5</c:f>
            </c:numRef>
          </c:val>
        </c:ser>
        <c:axId val="138081792"/>
        <c:axId val="138083328"/>
      </c:barChart>
      <c:catAx>
        <c:axId val="138081792"/>
        <c:scaling>
          <c:orientation val="minMax"/>
        </c:scaling>
        <c:axPos val="b"/>
        <c:tickLblPos val="nextTo"/>
        <c:crossAx val="138083328"/>
        <c:crosses val="autoZero"/>
        <c:auto val="1"/>
        <c:lblAlgn val="ctr"/>
        <c:lblOffset val="100"/>
      </c:catAx>
      <c:valAx>
        <c:axId val="138083328"/>
        <c:scaling>
          <c:orientation val="minMax"/>
        </c:scaling>
        <c:axPos val="l"/>
        <c:majorGridlines/>
        <c:numFmt formatCode="General" sourceLinked="1"/>
        <c:tickLblPos val="nextTo"/>
        <c:crossAx val="1380817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>
        <c:manualLayout>
          <c:layoutTarget val="inner"/>
          <c:xMode val="edge"/>
          <c:yMode val="edge"/>
          <c:x val="0.10779126567512567"/>
          <c:y val="6.3898887639045124E-2"/>
          <c:w val="0.54046223388742098"/>
          <c:h val="0.8204627546556583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วงเงินจัดซื้อจัดจ้างผูกพันงบประมาณได้แต่ละปี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งป.60</c:v>
                </c:pt>
                <c:pt idx="1">
                  <c:v>งป.61</c:v>
                </c:pt>
                <c:pt idx="2">
                  <c:v>งป.62</c:v>
                </c:pt>
                <c:pt idx="3">
                  <c:v>งป.62(ค่าเป้าหมาย)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1618606726</c:v>
                </c:pt>
                <c:pt idx="1">
                  <c:v>1991102394.5899999</c:v>
                </c:pt>
                <c:pt idx="2">
                  <c:v>2261113605.5700002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ค่าเป้าหมาย ฯ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งป.60</c:v>
                </c:pt>
                <c:pt idx="1">
                  <c:v>งป.61</c:v>
                </c:pt>
                <c:pt idx="2">
                  <c:v>งป.62</c:v>
                </c:pt>
                <c:pt idx="3">
                  <c:v>งป.62(ค่าเป้าหมาย)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3" formatCode="#,##0">
                  <c:v>1500000000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คอลัมน์2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งป.60</c:v>
                </c:pt>
                <c:pt idx="1">
                  <c:v>งป.61</c:v>
                </c:pt>
                <c:pt idx="2">
                  <c:v>งป.62</c:v>
                </c:pt>
                <c:pt idx="3">
                  <c:v>งป.62(ค่าเป้าหมาย)</c:v>
                </c:pt>
              </c:strCache>
            </c:strRef>
          </c:cat>
          <c:val>
            <c:numRef>
              <c:f>Sheet1!$D$2:$D$5</c:f>
            </c:numRef>
          </c:val>
        </c:ser>
        <c:axId val="141343360"/>
        <c:axId val="141349248"/>
      </c:barChart>
      <c:catAx>
        <c:axId val="141343360"/>
        <c:scaling>
          <c:orientation val="minMax"/>
        </c:scaling>
        <c:axPos val="b"/>
        <c:tickLblPos val="nextTo"/>
        <c:crossAx val="141349248"/>
        <c:crosses val="autoZero"/>
        <c:auto val="1"/>
        <c:lblAlgn val="ctr"/>
        <c:lblOffset val="100"/>
      </c:catAx>
      <c:valAx>
        <c:axId val="141349248"/>
        <c:scaling>
          <c:orientation val="minMax"/>
        </c:scaling>
        <c:axPos val="l"/>
        <c:majorGridlines/>
        <c:numFmt formatCode="#,##0" sourceLinked="1"/>
        <c:tickLblPos val="nextTo"/>
        <c:crossAx val="141343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535900148538248"/>
          <c:y val="0.32554371584699482"/>
          <c:w val="0.25226047866864731"/>
          <c:h val="0.34891256830601475"/>
        </c:manualLayout>
      </c:layout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มว7!$G$78</c:f>
              <c:strCache>
                <c:ptCount val="1"/>
                <c:pt idx="0">
                  <c:v>คะแนน PMQA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มว7!$F$79:$F$82</c:f>
              <c:numCache>
                <c:formatCode>General</c:formatCode>
                <c:ptCount val="4"/>
                <c:pt idx="0">
                  <c:v>59</c:v>
                </c:pt>
                <c:pt idx="1">
                  <c:v>60</c:v>
                </c:pt>
                <c:pt idx="2">
                  <c:v>61</c:v>
                </c:pt>
                <c:pt idx="3">
                  <c:v>62</c:v>
                </c:pt>
              </c:numCache>
            </c:numRef>
          </c:cat>
          <c:val>
            <c:numRef>
              <c:f>มว7!$G$79:$G$82</c:f>
              <c:numCache>
                <c:formatCode>General</c:formatCode>
                <c:ptCount val="4"/>
                <c:pt idx="0">
                  <c:v>84</c:v>
                </c:pt>
                <c:pt idx="1">
                  <c:v>88</c:v>
                </c:pt>
                <c:pt idx="2">
                  <c:v>86.6</c:v>
                </c:pt>
                <c:pt idx="3">
                  <c:v>0</c:v>
                </c:pt>
              </c:numCache>
            </c:numRef>
          </c:val>
        </c:ser>
        <c:gapWidth val="219"/>
        <c:overlap val="-27"/>
        <c:axId val="62819328"/>
        <c:axId val="62919424"/>
      </c:barChart>
      <c:catAx>
        <c:axId val="628193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2919424"/>
        <c:crosses val="autoZero"/>
        <c:auto val="1"/>
        <c:lblAlgn val="ctr"/>
        <c:lblOffset val="100"/>
      </c:catAx>
      <c:valAx>
        <c:axId val="629194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281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32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6EAFB-82C1-436C-8C7F-B150D1E829AE}" type="datetimeFigureOut">
              <a:rPr lang="th-TH" smtClean="0"/>
              <a:pPr/>
              <a:t>25/07/63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B65C1-6E8A-487B-9704-4221EA210088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F2DC-37E9-4665-B4DA-1E2CBCA7D306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CA383-8A30-457B-8FD8-E45404AFAF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45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D816-A9CF-4B53-A43E-BE6E366CFA85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5688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A383-8A30-457B-8FD8-E45404AFAF7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A383-8A30-457B-8FD8-E45404AFAF7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176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85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1502815"/>
            <a:ext cx="702443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739290"/>
            <a:ext cx="702426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BD2C5227-C5DF-4B03-B0E5-5447354F9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5255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91623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512212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433880"/>
            <a:ext cx="656631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0"/>
            <a:ext cx="6566315" cy="351106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281175"/>
            <a:ext cx="7940659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48110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6093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8110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6093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6C4E56-1831-4865-9A58-0AAAFB400193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&#3612;&#3621;&#3591;&#3634;&#3609;%20PMQA%20&#3594;&#3618;.&#3607;&#3619;.%20&#3626;&#3656;&#3591;%20&#3626;&#3611;&#3594;.&#3607;&#3619;.&#3588;&#3619;&#3633;&#3657;&#3591;&#3607;&#3637;&#3656;2%20(%20&#3585;.&#3588;.63)/5.&#3621;&#3633;&#3585;&#3625;&#3603;&#3632;&#3629;&#3591;&#3588;&#3660;&#3585;&#3634;&#3619;%20&#3594;&#3618;.&#3607;&#3619;.%20PMQA%204.0.pdf%20(13%20&#3614;.&#3588;.63)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&#3612;&#3621;&#3591;&#3634;&#3609;%20PMQA%20&#3594;&#3618;.&#3607;&#3619;.%20&#3626;&#3656;&#3591;%20&#3626;&#3611;&#3594;.&#3607;&#3619;.&#3588;&#3619;&#3633;&#3657;&#3591;&#3607;&#3637;&#3656;2%20(%20&#3585;.&#3588;.63)/6.&#3605;&#3633;&#3623;&#3594;&#3637;&#3657;&#3623;&#3633;&#3604;%20PMQA%204.0&#3591;&#3611;.62.pdf(14%20&#3614;.&#3588;.63).pd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3619;&#3641;&#3649;&#3621;&#3632;&#3588;&#3621;&#3636;&#3611;&#3592;&#3633;&#3604;&#3607;&#3635;PPT/220515.t.mp4" TargetMode="External"/><Relationship Id="rId7" Type="http://schemas.openxmlformats.org/officeDocument/2006/relationships/image" Target="../media/image25.jpeg"/><Relationship Id="rId2" Type="http://schemas.openxmlformats.org/officeDocument/2006/relationships/hyperlink" Target="220516.t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220515.t.mp4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dwork.net/" TargetMode="External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&#3612;&#3621;&#3591;&#3634;&#3609;%20PMQA%20&#3594;&#3618;.&#3607;&#3619;.%20&#3626;&#3656;&#3591;%20&#3626;&#3611;&#3594;.&#3607;&#3619;.&#3588;&#3619;&#3633;&#3657;&#3591;&#3607;&#3637;&#3656;1%20(%20&#3617;&#3636;.&#3618;.63)/8.&#3649;&#3612;&#3609;&#3611;&#3619;&#3633;&#3610;&#3611;&#3619;&#3640;&#3591;%204.0%20(10%20&#3614;.&#3588;.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&#3612;&#3621;&#3591;&#3634;&#3609;%20PMQA%20&#3594;&#3618;.&#3607;&#3619;.%20&#3626;&#3656;&#3591;%20&#3626;&#3611;&#3594;.&#3607;&#3619;.&#3588;&#3619;&#3633;&#3657;&#3591;&#3607;&#3637;&#3656;1%20(%20&#3617;&#3636;.&#3618;.63)/0&#3649;&#3610;&#3610;&#3615;&#3629;&#3619;&#3660;&#3617;&#3619;&#3611;&#3619;&#3632;&#3648;&#3617;&#3636;&#3609;%204.0%20&#3586;&#3629;&#3591;%20&#3594;&#3618;.&#3607;&#3619;.%20(&#3626;&#3611;&#3594;.&#3607;&#3619;.).xls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&#3612;&#3621;&#3591;&#3634;&#3609;%20PMQA%20&#3594;&#3618;.&#3607;&#3619;.%20&#3626;&#3656;&#3591;%20&#3626;&#3611;&#3594;.&#3607;&#3619;.&#3588;&#3619;&#3633;&#3657;&#3591;&#3607;&#3637;&#3656;2%20(%20&#3585;.&#3588;.63)/3.&#3649;&#3610;&#3610;&#3615;&#3629;&#3619;&#3660;&#3617;&#3607;&#3637;&#3656;&#3636;%205%20&#3594;&#3618;.&#3607;&#3619;%20(&#3610;&#3607;&#3626;&#3619;&#3640;&#3611;&#3612;&#3641;&#3657;&#3610;&#3619;&#3636;&#3627;&#3634;&#3619;%2010%20&#3614;.&#3588;.63)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pdwork.net/main_pmqa.php" TargetMode="External"/><Relationship Id="rId7" Type="http://schemas.openxmlformats.org/officeDocument/2006/relationships/image" Target="../media/image31.jpeg"/><Relationship Id="rId2" Type="http://schemas.openxmlformats.org/officeDocument/2006/relationships/hyperlink" Target="220516.t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3.jpeg"/><Relationship Id="rId4" Type="http://schemas.openxmlformats.org/officeDocument/2006/relationships/hyperlink" Target="&#3619;&#3641;&#3649;&#3621;&#3632;&#3588;&#3621;&#3636;&#3611;&#3592;&#3633;&#3604;&#3607;&#3635;PPT/220516.t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1%20&#3619;&#3634;&#3618;&#3591;&#3634;&#3609;%20PMQA%20&#3594;&#3618;.&#3607;&#3619;.%20&#3627;&#3617;&#3623;&#3604;%201%20&#3585;&#3634;&#3619;&#3609;&#3635;&#3629;&#3591;&#3588;&#3660;&#3585;&#3619;.docx%20(10%20&#3614;.&#3588;.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2%20&#3619;&#3634;&#3618;&#3591;&#3634;&#3609;%20PMQA%20&#3594;&#3618;.&#3607;&#3619;.%204.0%20&#3627;&#3617;&#3623;&#3604;%202&#3585;&#3634;&#3619;&#3623;&#3634;&#3591;&#3649;&#3612;&#3609;&#3648;&#3594;&#3636;&#3591;&#3618;&#3640;&#3607;&#3608;&#3624;&#3634;&#3626;&#3605;&#3619;&#3660;.docx(10%20&#3614;.&#3588;&#3591;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3%20&#3619;&#3634;&#3618;&#3591;&#3634;&#3609;%20PMQA%20&#3594;&#3618;.&#3607;&#3619;%20&#3627;&#3617;&#3623;&#3604;%203%20&#3612;&#3641;&#3657;&#3619;&#3633;&#3610;&#3610;&#3619;&#3636;&#3585;&#3634;&#3619;%20&#3649;&#3621;&#3632;&#3612;&#3641;&#3657;&#3617;&#3637;&#3626;&#3656;&#3623;&#3619;&#3652;&#3604;&#3657;&#3626;&#3656;&#3623;&#3609;&#3648;&#3626;&#3637;&#3618;%20(10%20&#3614;.&#3588;.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4%20&#3619;&#3634;&#3618;&#3591;&#3634;&#3609;%20PMQA%20&#3594;&#3618;.&#3607;&#3619;.%204.0%20&#3627;&#3617;&#3623;&#3604;%204%20&#3585;&#3634;&#3619;&#3623;&#3633;&#3604;&#3623;&#3636;&#3648;&#3588;&#3619;&#3634;&#3632;&#3627;&#3660;%20&#3649;&#3621;&#3632;%20KM.docx(10%20&#3614;.&#3588;.63).pdf" TargetMode="External"/><Relationship Id="rId7" Type="http://schemas.openxmlformats.org/officeDocument/2006/relationships/hyperlink" Target="http://www.npdwork.net/km2020/main_km2020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5&#3619;&#3634;&#3618;&#3591;&#3634;&#3609;%20PMQA%20&#3594;&#3618;.&#3607;&#3619;.%20&#3627;&#3617;&#3623;&#3604;%205%20&#3585;&#3634;&#3619;&#3617;&#3640;&#3657;&#3591;&#3648;&#3609;&#3657;&#3609;&#3610;&#3640;&#3588;&#3621;&#3634;&#3585;&#3619;%20(10%20&#3614;.&#3588;.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21.jpeg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6%20&#3619;&#3634;&#3618;&#3591;&#3634;&#3609;%20PMQA%20&#3627;&#3617;&#3623;&#3604;%206%20&#3594;&#3618;.&#3607;&#3619;.%20&#3585;&#3634;&#3619;&#3617;&#3640;&#3656;&#3591;&#3648;&#3609;&#3657;&#3609;&#3619;&#3632;&#3610;&#3610;&#3611;&#3599;&#3636;&#3610;&#3633;&#3605;&#3636;&#3585;&#3634;&#3619;.docx%20(10%20&#3614;.&#3588;&#3591;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7.&#3612;&#3621;&#3621;&#3633;&#3614;&#3608;&#3660;&#3585;&#3634;&#3619;&#3604;&#3635;&#3648;&#3609;&#3636;&#3609;&#3591;&#3634;&#3609;%204.0%20%20&#3594;&#3618;.&#3607;&#3619;.pdf" TargetMode="External"/><Relationship Id="rId2" Type="http://schemas.openxmlformats.org/officeDocument/2006/relationships/hyperlink" Target="&#3649;&#3609;&#3623;&#3607;&#3634;&#3591;&#3585;&#3634;&#3619;&#3592;&#3633;&#3604;&#3607;&#3635;%20PMQA%204.0%20&#3594;&#3618;.&#3607;&#3619;.&#3591;&#3611;.63%20(&#3648;&#3626;&#3608;&#3649;&#3604;&#3591;)/AR%20PMQA%204.0%20&#3594;&#3618;.&#3607;&#3619;/&#3612;&#3621;&#3591;&#3634;&#3609;%20PMQA%20&#3594;&#3618;.&#3607;&#3619;.%20&#3626;&#3656;&#3591;%20&#3626;&#3611;&#3594;.&#3607;&#3619;.&#3588;&#3619;&#3633;&#3657;&#3591;&#3607;&#3637;&#3656;2%20(%20&#3585;.&#3588;.63)/4.&#3649;&#3610;&#3610;&#3615;&#3629;&#3619;&#3660;&#3617;&#3607;&#3637;&#3656;&#3636;%206%20&#3594;&#3618;.&#3607;&#3619;..pdf%20(14%20&#3614;.&#3588;.63)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hyperlink" Target="http://npdwork.net/main/pmqa4/pmqa4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84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hyperlink" Target="&#3619;&#3641;&#3649;&#3621;&#3632;&#3588;&#3621;&#3636;&#3611;&#3592;&#3633;&#3604;&#3607;&#3635;PPT/172282.t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09.jpeg"/><Relationship Id="rId7" Type="http://schemas.openxmlformats.org/officeDocument/2006/relationships/hyperlink" Target="&#3619;&#3634;&#3618;&#3591;&#3634;&#3609;&#3611;&#3657;&#3629;&#3609;&#3585;&#3621;&#3633;&#3610;%20PMQA%206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7%20(part%202%20&#3621;&#3591;&#3652;&#3621;&#3609;&#3660;).mp4" TargetMode="External"/><Relationship Id="rId13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6%20(part%202%20&#3621;&#3591;&#3652;&#3621;&#3609;&#3660;).mp4" TargetMode="External"/><Relationship Id="rId18" Type="http://schemas.openxmlformats.org/officeDocument/2006/relationships/image" Target="../media/image18.jpeg"/><Relationship Id="rId3" Type="http://schemas.openxmlformats.org/officeDocument/2006/relationships/hyperlink" Target="&#3588;&#3621;&#3636;&#3611;&#3627;&#3617;&#3623;&#3604;1.avi" TargetMode="External"/><Relationship Id="rId7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7%20(part%201%20&#3621;&#3591;&#3652;&#3621;&#3609;&#3660;).mp4" TargetMode="External"/><Relationship Id="rId12" Type="http://schemas.openxmlformats.org/officeDocument/2006/relationships/hyperlink" Target="&#3588;&#3621;&#3636;&#3611;&#3627;&#3617;&#3623;&#3604;6.avi" TargetMode="External"/><Relationship Id="rId17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2%20(&#3621;&#3591;&#3652;&#3621;&#3609;&#3660;).mp4" TargetMode="External"/><Relationship Id="rId2" Type="http://schemas.openxmlformats.org/officeDocument/2006/relationships/hyperlink" Target="&#3588;&#3621;&#3636;&#3611;&#3627;&#3617;&#3623;&#3604;7.avi" TargetMode="External"/><Relationship Id="rId16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P%20(&#3621;&#3591;&#3652;&#3621;&#3609;&#3660;)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1%20(part%202%20&#3621;&#3591;&#3652;&#3621;&#3609;&#3660;).mp4" TargetMode="External"/><Relationship Id="rId11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6%20(part%201%20&#3621;&#3591;&#3652;&#3621;&#3609;&#3660;).mp4" TargetMode="External"/><Relationship Id="rId5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1%20(part%201%20&#3621;&#3591;&#3652;&#3621;&#3609;&#3660;).mp4" TargetMode="External"/><Relationship Id="rId15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3%20(&#3621;&#3591;&#3652;&#3621;&#3609;&#3660;).mp4" TargetMode="External"/><Relationship Id="rId10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5%20(&#3621;&#3591;&#3652;&#3621;&#3609;&#3660;).mp4" TargetMode="External"/><Relationship Id="rId4" Type="http://schemas.openxmlformats.org/officeDocument/2006/relationships/image" Target="../media/image17.png"/><Relationship Id="rId9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7%20(part%203%20&#3621;&#3591;&#3652;&#3621;&#3609;&#3660;).mp4" TargetMode="External"/><Relationship Id="rId14" Type="http://schemas.openxmlformats.org/officeDocument/2006/relationships/hyperlink" Target="&#3612;&#3621;&#3591;&#3634;&#3609;%20PMQA&#3594;&#3618;.&#3607;&#3619;.&#3591;&#3611;.62/&#3588;&#3621;&#3636;&#3611;&#3623;&#3637;&#3604;&#3637;&#3650;&#3629;PMQA%2062/&#3627;&#3617;&#3623;&#3604;%204%20(&#3621;&#3591;&#3652;&#3621;&#3609;&#3660;)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3588;&#3621;&#3636;&#3611;&#3627;&#3617;&#3623;&#3604;7.avi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hyperlink" Target="&#3588;&#3621;&#3636;&#3611;&#3627;&#3617;&#3623;&#3604;P.avi" TargetMode="External"/><Relationship Id="rId4" Type="http://schemas.openxmlformats.org/officeDocument/2006/relationships/hyperlink" Target="&#3588;&#3621;&#3636;&#3611;&#3627;&#3617;&#3623;&#3604;1.av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0200610_163041.mp4" TargetMode="External"/><Relationship Id="rId2" Type="http://schemas.openxmlformats.org/officeDocument/2006/relationships/hyperlink" Target="220618.t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12" y="285734"/>
            <a:ext cx="6143668" cy="2299696"/>
          </a:xfrm>
        </p:spPr>
        <p:txBody>
          <a:bodyPr>
            <a:noAutofit/>
          </a:bodyPr>
          <a:lstStyle/>
          <a:p>
            <a:pPr algn="ctr"/>
            <a:r>
              <a:rPr lang="th-TH" sz="3200" b="1" i="1" dirty="0" smtClean="0">
                <a:solidFill>
                  <a:srgbClr val="6C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การบริการจัดการองค์การตามเกณฑ์พัฒนาคุณภาพการบริหารจัดการภาครัฐ 4.0</a:t>
            </a:r>
            <a:br>
              <a:rPr lang="th-TH" sz="3200" b="1" i="1" dirty="0" smtClean="0">
                <a:solidFill>
                  <a:srgbClr val="6C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dirty="0" smtClean="0">
                <a:solidFill>
                  <a:srgbClr val="6C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 กรมช่างโยธาทหารเรือ  </a:t>
            </a:r>
            <a:endParaRPr lang="en-US" sz="3200" i="1" dirty="0">
              <a:solidFill>
                <a:srgbClr val="6C1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1" descr="C:\Users\Sunisa\Desktop\p1R cop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98" y="643094"/>
            <a:ext cx="1285714" cy="128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358151"/>
            <a:ext cx="1134843" cy="149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929190" y="0"/>
            <a:ext cx="1427162" cy="5365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3" name="Picture 2" descr="C:\Users\Admin\Desktop\Captur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714758"/>
            <a:ext cx="1733550" cy="857250"/>
          </a:xfrm>
          <a:prstGeom prst="rect">
            <a:avLst/>
          </a:prstGeom>
          <a:noFill/>
        </p:spPr>
      </p:pic>
      <p:pic>
        <p:nvPicPr>
          <p:cNvPr id="4" name="Picture 2" descr="C:\Users\authai_1\Desktop\บรรยาย PMQA 4.0 ชย.ทร.งป.63\ดาวน์โหลด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286130"/>
            <a:ext cx="1503222" cy="1643056"/>
          </a:xfrm>
          <a:prstGeom prst="rect">
            <a:avLst/>
          </a:prstGeom>
          <a:noFill/>
        </p:spPr>
      </p:pic>
      <p:pic>
        <p:nvPicPr>
          <p:cNvPr id="6" name="Picture 3" descr="C:\Users\authai_1\Desktop\บรรยาย PMQA 4.0 ชย.ทร.งป.63\ดาวน์โหลด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6869" y="3357568"/>
            <a:ext cx="1173825" cy="1658260"/>
          </a:xfrm>
          <a:prstGeom prst="rect">
            <a:avLst/>
          </a:prstGeom>
          <a:noFill/>
        </p:spPr>
      </p:pic>
      <p:pic>
        <p:nvPicPr>
          <p:cNvPr id="1028" name="Picture 4" descr="C:\Users\authai_1\Desktop\บรรยาย PMQA 4.0 ชย.ทร.งป.63\ดาวน์โหลด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3500444"/>
            <a:ext cx="1919292" cy="1346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ลักษณะองค์การ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PMQA 4.0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46" y="1357304"/>
            <a:ext cx="685801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endParaRPr lang="en-US" sz="7200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สภาวการณ์ขององค์การ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ก.สภาพแวดล้อมด้านการแข่งขัน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			(9) สภาพแวดล้อมด้านการแข่งขันทั้งภายในและภายนอกประเทศ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(10) การเปลี่ยนแปลงความสามารถด้านการแข่งขัน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(11) แหล่งข้อมูลเชิงเปรียบเทียบ	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ข.บริบทเชิงยุทธศาสตร์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en-US" sz="80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(12) ความท้าทายเชิงยุทธศาสตร์และความได้เปรียบเชิงยุทธศาสตร์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ค.ระบบการปรับปรุงผลการดำเนินการ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(13) ระบบการปรับปรุงผลการดำเนินการ	</a:t>
            </a: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6"/>
            <a:ext cx="1134843" cy="149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Sunisa\Desktop\p1R cop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58"/>
            <a:ext cx="1285714" cy="128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ตัวชี้วัด (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KPI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)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PMQA 4.0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85984" y="1357304"/>
            <a:ext cx="664376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หมวด 7 ผลลัพธ์การดำเนินการ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7.1 การบรรลุผลลัพธ์ของตัวชี้วัดตาม</a:t>
            </a:r>
            <a:r>
              <a:rPr lang="th-TH" sz="8000" b="1" dirty="0" err="1" smtClean="0"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กิจ 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7.2 การบรรลุผลลัพธ์ของตัวชี้วัดด้านผู้รับบริการ และประชาชน 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7.3 การบรรลุผลลัพธ์ของตัวชี้วัดด้านการพัฒนาบุคลากร 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7.4 การบรรลุผลลัพธ์ของตัวชี้วัดด้านการเป็นต้นแบบ 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7.5 การบรรลุผลลัพธ์ของตัวชี้วัดด้านผลกระทบต่อเศรษฐกิจ สังคม สาธารณสุข และสิ่งแวดล้อม 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7.6 การบรรลุผลลัพธ์ของตัวชี้วัดด้านการลดต้นทุน การสร้างนวัตกรรม และการจัดการกระบวนการ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80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(นำตัวชี้วัดตามเกณฑ์</a:t>
            </a:r>
            <a:r>
              <a:rPr lang="en-US" sz="80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 PMQA </a:t>
            </a:r>
            <a:r>
              <a:rPr lang="th-TH" sz="80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2558 มาปรับปรุง หมวดละไม่ต่ำกว่า 5 ตัว โดยตัวที่มีเครื่องหมาย (</a:t>
            </a:r>
            <a:r>
              <a:rPr lang="en-US" sz="80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8000" b="1" dirty="0" smtClean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) จะต้องจัดหาให้สอดคล้องกับกระบวนการขององค์การ หากมีความต้องการที่จะแสดงในรายงานรายหมวดให้เพิ่มเติมตัวชี้วัดดังกล่าวเข้าไปเพื่อแสดงให้เห็นประสิทธิภาพของกระบวนการ)</a:t>
            </a:r>
            <a:endParaRPr lang="th-TH" sz="2400" dirty="0">
              <a:solidFill>
                <a:srgbClr val="FF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C:\Users\authai_1\Desktop\บรรยาย PMQA 4.0 ชย.ทร.งป.63\unna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5654"/>
            <a:ext cx="1643042" cy="165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ตัวชี้วัด (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KPI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)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PMQA 4.0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85984" y="1357304"/>
            <a:ext cx="664376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ขั้นตอน 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1. ให้เลขา ฯ แต่ละหมวดเตรียมข้อมูลตัวชี้วัดของตนเอง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2. ฝ่ายเลขา ฯ </a:t>
            </a:r>
            <a:r>
              <a:rPr lang="th-TH" sz="8000" b="1" dirty="0" err="1" smtClean="0"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 จัดประชุมเพื่อร่วมกันพิจารณาตัวชี้วัด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    2.1 ตัวชี้วัดตรงตามเกณฑ์ 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PMQA 4.0</a:t>
            </a:r>
          </a:p>
          <a:p>
            <a:pPr algn="thaiDist">
              <a:buNone/>
            </a:pP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		    2.2 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ตัวชี้วัดที่มีข้อมูลพร้อม มีผู้รับผิดชอบติดตามได้ตลอด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      เช่น ระบบสารสนเทศ 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RTN ERP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3. ฝ่ายเลขา ฯ กำหนดให้แต่ละหมวดจัดส่งตัวชี้วัดเพื่อเขียนรายงาน 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AR</a:t>
            </a: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4. นำข้อมูลที่ได้มาจัดทำกราฟแสดง ผล 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LETCI 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เพื่อแสดงในรายงาน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ส่วนที่ 3 ผลการดำเนินการ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endParaRPr lang="th-TH" sz="2400" dirty="0">
              <a:solidFill>
                <a:srgbClr val="FF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 descr="C:\Users\authai_1\Desktop\บรรยาย PMQA 4.0 ชย.ทร.งป.63\220511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20"/>
            <a:ext cx="1760515" cy="1320684"/>
          </a:xfrm>
          <a:prstGeom prst="rect">
            <a:avLst/>
          </a:prstGeom>
          <a:noFill/>
        </p:spPr>
      </p:pic>
      <p:pic>
        <p:nvPicPr>
          <p:cNvPr id="3075" name="Picture 3" descr="C:\Users\authai_1\Desktop\บรรยาย PMQA 4.0 ชย.ทร.งป.63\220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14758"/>
            <a:ext cx="1736659" cy="1302788"/>
          </a:xfrm>
          <a:prstGeom prst="rect">
            <a:avLst/>
          </a:prstGeom>
          <a:noFill/>
        </p:spPr>
      </p:pic>
      <p:pic>
        <p:nvPicPr>
          <p:cNvPr id="3076" name="Picture 4" descr="C:\Users\authai_1\Desktop\บรรยาย PMQA 4.0 ชย.ทร.งป.63\220514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839496"/>
            <a:ext cx="1643074" cy="1232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-18"/>
            <a:ext cx="7092280" cy="78581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200" b="1" i="1" kern="1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แผนงานการปรับปรุงเพื่อยกระดับการพัฒนาสู่ระบบราชการ 4.0 </a:t>
            </a:r>
            <a:br>
              <a:rPr lang="th-TH" sz="2200" b="1" i="1" kern="100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22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85984" y="714362"/>
            <a:ext cx="6858016" cy="378621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แผนปรับปรุง</a:t>
            </a:r>
            <a:r>
              <a:rPr lang="th-TH" sz="4300" b="1" dirty="0" err="1" smtClean="0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การงานช่างโยธาทหารเรือด้วยสารสนเทศ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โดยมีแผนพัฒนาตั้งแต่ 2558 - 2565 </a:t>
            </a:r>
            <a:r>
              <a:rPr lang="en-US" sz="5600" dirty="0" smtClean="0">
                <a:latin typeface="TH SarabunPSK" pitchFamily="34" charset="-34"/>
                <a:cs typeface="TH SarabunPSK" pitchFamily="34" charset="-34"/>
                <a:hlinkClick r:id="rId3"/>
              </a:rPr>
              <a:t>http://www.npdwork.net/</a:t>
            </a:r>
            <a:endParaRPr lang="en-US" sz="56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ตัวชี้วัดความสำเร็จ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1.ร้อยละของการผูกพันงบประมาณตามแผนปฏิบัติการจัดซื้อจัดจ้าง ณ สิ้น</a:t>
            </a:r>
            <a:r>
              <a:rPr lang="th-TH" sz="4300" dirty="0" err="1" smtClean="0">
                <a:latin typeface="TH SarabunPSK" pitchFamily="34" charset="-34"/>
                <a:cs typeface="TH SarabunPSK" pitchFamily="34" charset="-34"/>
              </a:rPr>
              <a:t>ไตรมาส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ที่ </a:t>
            </a: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2</a:t>
            </a: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2. ร้อยละของการเบิกจ่ายงบประมาณตามแผนปฏิบัติการจัดซื้อจัดจ้าง ณ สิ้น</a:t>
            </a:r>
            <a:r>
              <a:rPr lang="th-TH" sz="4300" dirty="0" err="1" smtClean="0">
                <a:latin typeface="TH SarabunPSK" pitchFamily="34" charset="-34"/>
                <a:cs typeface="TH SarabunPSK" pitchFamily="34" charset="-34"/>
              </a:rPr>
              <a:t>ไตรมาส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ที่ </a:t>
            </a: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2</a:t>
            </a: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3. ร้อยละของการความพึงพอใจของการให้บริการแต่ละกระบวนการหลัก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วัตถุประสงค์โครงการ/กิจกรรม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ติดตาม</a:t>
            </a:r>
            <a:r>
              <a:rPr lang="th-TH" sz="4300" dirty="0" err="1" smtClean="0">
                <a:latin typeface="TH SarabunPSK" pitchFamily="34" charset="-34"/>
                <a:cs typeface="TH SarabunPSK" pitchFamily="34" charset="-34"/>
              </a:rPr>
              <a:t>ตัวชึ้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วัดสำคัญได้ตลอดเวลาและต่อเนื่อง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สามารถแก้ไขปัญหาข้อขัดข้องการการให้บริการอย่างรวดเร็ว แบบ </a:t>
            </a: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Real Time</a:t>
            </a: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ยกระดับการปฏิบัติงานของหน่วยงาน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แนวทางการดำเนินการ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รวมรวมข้อมูลสำคัญ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เสนอความต้องการการเขียนโปรแกรม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ดำเนินการเขียนโปรแกรม จัดทำฐานข้อมูล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ทดลองใช้งาน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ปรับปรุงโปรแกรม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6.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ขออนุมัติใช้งาน กำหนดผู้รับผิดชอบแต่ละโปรแกรมย่อย และรายงานผลตามวงรอบที่กำหนด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ผลการดำเนินการที่สอดคล้องกับระบบราชการ </a:t>
            </a:r>
            <a:r>
              <a:rPr lang="en-US" sz="4300" b="1" dirty="0" smtClean="0">
                <a:latin typeface="TH SarabunPSK" pitchFamily="34" charset="-34"/>
                <a:cs typeface="TH SarabunPSK" pitchFamily="34" charset="-34"/>
              </a:rPr>
              <a:t>4.0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ระบบราชการที่เปิดกว้างและเชื่อมโยงกัน ทำให้ผู้เกี่ยวข้องในแต่ละกระบวนการหลัก สามารถเข้ามาร่วมรับทราบข้อ</a:t>
            </a:r>
            <a:r>
              <a:rPr lang="th-TH" sz="4300" dirty="0" err="1" smtClean="0">
                <a:latin typeface="TH SarabunPSK" pitchFamily="34" charset="-34"/>
                <a:cs typeface="TH SarabunPSK" pitchFamily="34" charset="-34"/>
              </a:rPr>
              <a:t>มุล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เพื่อขยายผลการปฏิบัติงานต่อไปได้อย่างต่อเนื่อง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ระบบราชการที่ยึดประชาชนเป็นศูนย์กลางประชาชนผู้เกี่ยวข้องทั้งทางตรงและทางอ้อมของแต่ละกระบวนการหลักและสนับสนุนสามารถเข้ามาร่วมแสดงความคิดเห็นและให้ข้อมูลที</a:t>
            </a: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เพื่อจะได้นำผลไปพัฒนา การให้บริการสาย ชย.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300" dirty="0" smtClean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ระบบราชการที่มีขีดสมรรถนะสูงและทันสมัย มีการนำฐานข้อมูลการปฏิบัติงานต่าง ๆ ที่มาเปลี่ยนเป็น</a:t>
            </a:r>
            <a:r>
              <a:rPr lang="th-TH" sz="4300" dirty="0" err="1" smtClean="0">
                <a:latin typeface="TH SarabunPSK" pitchFamily="34" charset="-34"/>
                <a:cs typeface="TH SarabunPSK" pitchFamily="34" charset="-34"/>
              </a:rPr>
              <a:t>ข้อมูลดิจิทัล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 เพื่อให้ผู้บริหารของ สามารถติดตามการปฏิบัติงานของกำลังพล</a:t>
            </a: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อย่างต่อเนื่อง ทันเวลาต่อการแก้ไขข้อบกพร่องทั้งในระดับปฏิบัติการ ระดับองค์การ และระดับนโยบาย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b="1" dirty="0" smtClean="0">
                <a:latin typeface="TH SarabunPSK" pitchFamily="34" charset="-34"/>
                <a:cs typeface="TH SarabunPSK" pitchFamily="34" charset="-34"/>
              </a:rPr>
              <a:t>ประโยชน์ที่ได้รับ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1. สามารถติดตามตัวชี้วัดสำคัญของ </a:t>
            </a:r>
            <a:r>
              <a:rPr lang="th-TH" sz="4300" dirty="0" err="1" smtClean="0"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ได้อย่างต่อเนื่อง ทันเวลา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2. สามารถแก้ไขข้อขัดข้อง และข้อจำกัดต่าง ๆ ให้กับกำลังพลที่กำลังปฏิบัติงาน ได้ตลอดเวลา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3. เป็นองค์การที่มีขีดสมรรถนะสูง สามารถปฏิบัติงานได้ในทุกพื้นที่ และทุกเวลา ด้วยเทคโนโลยี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43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43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43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3" descr="C:\Users\authai_1\Desktop\บรรยาย PMQA 4.0 ชย.ทร.งป.63\ดาวน์โหลด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286130"/>
            <a:ext cx="1173825" cy="1658260"/>
          </a:xfrm>
          <a:prstGeom prst="rect">
            <a:avLst/>
          </a:prstGeom>
          <a:noFill/>
        </p:spPr>
      </p:pic>
      <p:pic>
        <p:nvPicPr>
          <p:cNvPr id="9" name="Picture 2" descr="C:\Users\authai_1\Desktop\บรรยาย PMQA 4.0 ชย.ทร.งป.63\ดาวน์โหลด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96"/>
            <a:ext cx="1503222" cy="1643056"/>
          </a:xfrm>
          <a:prstGeom prst="rect">
            <a:avLst/>
          </a:prstGeom>
          <a:noFill/>
        </p:spPr>
      </p:pic>
      <p:pic>
        <p:nvPicPr>
          <p:cNvPr id="1026" name="Picture 2" descr="C:\Users\authai_1\Downloads\npd0013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1214428"/>
            <a:ext cx="1976438" cy="1976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การประเมินตนเองตามเกณฑ์การพัฒนาคุณภาพการบริหารจัดการภาครัฐ 4.0 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46" y="1357304"/>
            <a:ext cx="6858016" cy="350046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en-US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ลักษณะขององค์การ	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1 การนำองค์การ					หมวด 2 การวางแผนเชิงยุทธศาสตร์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3 การให้ความสำคัญกับผู้รับบริการและผู้มีส่วนได้ส่วนเสีย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4 การวัด วิเคราะห์ และการจัดการความรู้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5 การมุ่งเน้นบุคลากร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6 การมุ่งเน้นระบบปฏิบัติการ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7 ผลลัพธ์การดำเนินงาน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แผนปรับปรุงองค์การ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โครงการ 4.0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/>
          <a:srcRect l="34248" t="16321" r="33072" b="14110"/>
          <a:stretch>
            <a:fillRect/>
          </a:stretch>
        </p:blipFill>
        <p:spPr bwMode="auto">
          <a:xfrm>
            <a:off x="428596" y="214296"/>
            <a:ext cx="1317213" cy="149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/>
          <a:srcRect l="32919" t="18243" r="33118" b="7025"/>
          <a:stretch>
            <a:fillRect/>
          </a:stretch>
        </p:blipFill>
        <p:spPr bwMode="auto">
          <a:xfrm>
            <a:off x="357158" y="3357568"/>
            <a:ext cx="1363281" cy="161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แบบฟอร์มที่ 5 บทสรุปผู้บริหาร</a:t>
            </a:r>
            <a:br>
              <a:rPr lang="th-TH" sz="3200" b="1" i="1" kern="1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 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78" y="1285866"/>
            <a:ext cx="6858016" cy="350046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360000" algn="ctr">
              <a:spcBef>
                <a:spcPts val="0"/>
              </a:spcBef>
              <a:buNone/>
            </a:pPr>
            <a:r>
              <a:rPr lang="en-US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บทสรุปผู้บริหาร	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1. ภารกิจของหน่วย			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	2. การดำเนินการพัฒนาคุณภาพการบริหารจัดการภาครัฐ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สู่ระบบราชการ 4.0 กรมช่างโยธาทหารเรือ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	    2.1 มิติ 1 ระบบราชการที่เปิดกว้างและเชื่อมโยงกัน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	    2.2 มิติ 2 ระบบราชการที่ยึดประชาชนเป็นศูนย์กลาง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	    2.3 มิติ 3 ระบบราชการที่มีขีดสมรรถนะสูงและทันสมัย</a:t>
            </a:r>
            <a:endParaRPr lang="en-US" sz="32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	3. สรุป</a:t>
            </a:r>
            <a:endParaRPr lang="en-US" sz="32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2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4" descr="C:\Users\authai_1\Desktop\บรรยาย PMQA 4.0 ชย.ทร.งป.63\ดาวน์โหลด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725711"/>
            <a:ext cx="1919292" cy="1346369"/>
          </a:xfrm>
          <a:prstGeom prst="rect">
            <a:avLst/>
          </a:prstGeom>
          <a:noFill/>
        </p:spPr>
      </p:pic>
      <p:pic>
        <p:nvPicPr>
          <p:cNvPr id="10" name="รูปภาพ 9" descr="C:\Users\authai_1\Desktop\340435_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71420"/>
            <a:ext cx="1847328" cy="12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รายหมวด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PMQA 4.0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85984" y="1142990"/>
            <a:ext cx="664376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ขั้นตอน 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1. ให้เลขา ฯ แต่ละหมวดเตรียมข้อมูลรายงานรายหมวด (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) ของตนเอง จาก </a:t>
            </a:r>
            <a:r>
              <a:rPr lang="en-US" sz="6400" dirty="0" smtClean="0">
                <a:hlinkClick r:id="rId3"/>
              </a:rPr>
              <a:t>http://npdwork.net/main_pmqa.php</a:t>
            </a:r>
            <a:endParaRPr lang="th-TH" sz="6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2. ฝ่ายเลขา ฯ </a:t>
            </a:r>
            <a:r>
              <a:rPr lang="th-TH" sz="8000" b="1" dirty="0" err="1" smtClean="0"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 จัดประชุมเพื่อร่วมกันพิจารณารายงาน ฯ (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    2.1 รายงานตรงตามเกณฑ์ 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PMQA 4.0</a:t>
            </a:r>
          </a:p>
          <a:p>
            <a:pPr algn="thaiDist">
              <a:buNone/>
            </a:pP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		    2.2 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รายงานเขียนตามการดำเนินงานที่ </a:t>
            </a:r>
            <a:r>
              <a:rPr lang="th-TH" sz="8000" b="1" dirty="0" err="1" smtClean="0"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 ดำเนินการจริง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3. ฝ่ายเลขา ฯ กำหนดให้แต่ละหมวดจัดรายงาน </a:t>
            </a:r>
            <a:r>
              <a:rPr lang="en-US" sz="8000" b="1" dirty="0" smtClean="0">
                <a:latin typeface="TH SarabunPSK" pitchFamily="34" charset="-34"/>
                <a:cs typeface="TH SarabunPSK" pitchFamily="34" charset="-34"/>
              </a:rPr>
              <a:t>AR</a:t>
            </a: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4. นำข้อมูลที่ได้มาจัดทำรายงานฉบับสมบูรณ์</a:t>
            </a:r>
          </a:p>
          <a:p>
            <a:pPr algn="thaiDist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endParaRPr lang="th-TH" sz="2400" dirty="0">
              <a:solidFill>
                <a:srgbClr val="FF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 descr="C:\Users\authai_1\Desktop\บรรยาย PMQA 4.0 ชย.ทร.งป.63\220511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20"/>
            <a:ext cx="1760515" cy="1320684"/>
          </a:xfrm>
          <a:prstGeom prst="rect">
            <a:avLst/>
          </a:prstGeom>
          <a:noFill/>
        </p:spPr>
      </p:pic>
      <p:pic>
        <p:nvPicPr>
          <p:cNvPr id="7170" name="Picture 2" descr="C:\Users\authai_1\Desktop\บรรยาย PMQA 4.0 ชย.ทร.งป.63\2205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643320"/>
            <a:ext cx="1357322" cy="1357322"/>
          </a:xfrm>
          <a:prstGeom prst="rect">
            <a:avLst/>
          </a:prstGeom>
          <a:noFill/>
        </p:spPr>
      </p:pic>
      <p:pic>
        <p:nvPicPr>
          <p:cNvPr id="7171" name="Picture 3" descr="C:\Users\authai_1\Desktop\บรรยาย PMQA 4.0 ชย.ทร.งป.63\220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714468"/>
            <a:ext cx="1714512" cy="1286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46" y="1357304"/>
            <a:ext cx="6858016" cy="3500462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1 การนำองค์การ					หมวด 2 การวางแผนเชิงยุทธศาสตร์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3 การให้ความสำคัญกับผู้รับบริการและผู้มีส่วนได้ส่วนเสีย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4 การวัด วิเคราะห์ และการจัดการความรู้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5 การมุ่งเน้นบุคลากร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6 การมุ่งเน้นระบบปฏิบัติการ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หมวด 7 ผลลัพธ์การดำเนินงาน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 descr="C:\Users\authai_1\Desktop\บรรยาย PMQA 4.0 ชย.ทร.งป.63\22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2330"/>
            <a:ext cx="1357322" cy="1809354"/>
          </a:xfrm>
          <a:prstGeom prst="rect">
            <a:avLst/>
          </a:prstGeom>
          <a:noFill/>
        </p:spPr>
      </p:pic>
      <p:pic>
        <p:nvPicPr>
          <p:cNvPr id="7" name="Picture 4" descr="C:\Users\authai_1\Desktop\บรรยาย PMQA 4.0 ชย.ทร.งป.63\ดาวน์โหลด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725711"/>
            <a:ext cx="1919292" cy="1346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46" y="1357304"/>
            <a:ext cx="6858016" cy="350046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4600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หมวด 1 การนำองค์การ</a:t>
            </a:r>
            <a:endParaRPr lang="th-TH" sz="46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31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1.1 ระบบการนำองค์การของส่วนราชการได้สร้างองค์การที่ยั้งยืน</a:t>
            </a: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1.2 การป้องกันทุจริตและสร้างความโปร่งใส </a:t>
            </a: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1.3 การสร้างการมีส่วนร่วมของบุคลากรและเครือข่ายทั้งภายในและภายนอก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1.4 การคำนึงถึงความรับผิดชอบต่อสังคม</a:t>
            </a: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รูปภาพ 7" descr="D:\#62 งานในตำแหน่ง รอง หน.นฝอ.ชย.ทร\62 PMQA\62 ชย.ทร\62 PMQA หมวด 1 ผังกระบวนการนำองค์กร_Page_1.jpg"/>
          <p:cNvPicPr/>
          <p:nvPr/>
        </p:nvPicPr>
        <p:blipFill>
          <a:blip r:embed="rId3" cstate="print"/>
          <a:srcRect l="38126" t="27336" r="4793" b="5374"/>
          <a:stretch>
            <a:fillRect/>
          </a:stretch>
        </p:blipFill>
        <p:spPr bwMode="auto">
          <a:xfrm>
            <a:off x="142844" y="71420"/>
            <a:ext cx="173165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uthai_1\Desktop\บรรยาย PMQA 4.0 ชย.ทร.งป.63\รูและคลิปจัดทำPPT\110313289_1188675021465076_54911182164449306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696914"/>
            <a:ext cx="1833554" cy="1375166"/>
          </a:xfrm>
          <a:prstGeom prst="rect">
            <a:avLst/>
          </a:prstGeom>
          <a:noFill/>
        </p:spPr>
      </p:pic>
      <p:pic>
        <p:nvPicPr>
          <p:cNvPr id="1027" name="Picture 3" descr="C:\Users\authai_1\Desktop\บรรยาย PMQA 4.0 ชย.ทร.งป.63\รูและคลิปจัดทำPPT\109897764_1188675068131738_387296006351470204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96914"/>
            <a:ext cx="1833554" cy="1375166"/>
          </a:xfrm>
          <a:prstGeom prst="rect">
            <a:avLst/>
          </a:prstGeom>
          <a:noFill/>
        </p:spPr>
      </p:pic>
      <p:pic>
        <p:nvPicPr>
          <p:cNvPr id="1028" name="Picture 4" descr="C:\Users\authai_1\Desktop\บรรยาย PMQA 4.0 ชย.ทร.งป.63\รูและคลิปจัดทำPPT\108201177_1185267495139162_8807865120679064479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714776"/>
            <a:ext cx="1016564" cy="1357304"/>
          </a:xfrm>
          <a:prstGeom prst="rect">
            <a:avLst/>
          </a:prstGeom>
          <a:noFill/>
        </p:spPr>
      </p:pic>
      <p:pic>
        <p:nvPicPr>
          <p:cNvPr id="1029" name="Picture 5" descr="C:\Users\authai_1\Desktop\บรรยาย PMQA 4.0 ชย.ทร.งป.63\รูและคลิปจัดทำPPT\79246906_1175053392827239_811807097238282633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19" y="2643188"/>
            <a:ext cx="1538085" cy="1214446"/>
          </a:xfrm>
          <a:prstGeom prst="rect">
            <a:avLst/>
          </a:prstGeom>
          <a:noFill/>
        </p:spPr>
      </p:pic>
      <p:pic>
        <p:nvPicPr>
          <p:cNvPr id="1030" name="Picture 6" descr="C:\Users\authai_1\Desktop\บรรยาย PMQA 4.0 ชย.ทร.งป.63\รูและคลิปจัดทำPPT\83853513_1173919532940625_123958581935430497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3714758"/>
            <a:ext cx="1809741" cy="1357306"/>
          </a:xfrm>
          <a:prstGeom prst="rect">
            <a:avLst/>
          </a:prstGeom>
          <a:noFill/>
        </p:spPr>
      </p:pic>
      <p:pic>
        <p:nvPicPr>
          <p:cNvPr id="1032" name="Picture 8" descr="C:\Users\authai_1\Desktop\บรรยาย PMQA 4.0 ชย.ทร.งป.63\รูและคลิปจัดทำPPT\p6w2505202059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206" y="1071552"/>
            <a:ext cx="1890926" cy="893758"/>
          </a:xfrm>
          <a:prstGeom prst="rect">
            <a:avLst/>
          </a:prstGeom>
          <a:noFill/>
        </p:spPr>
      </p:pic>
      <p:pic>
        <p:nvPicPr>
          <p:cNvPr id="1033" name="Picture 9" descr="C:\Users\authai_1\Desktop\บรรยาย PMQA 4.0 ชย.ทร.งป.63\รูและคลิปจัดทำPPT\p6w200720925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3929072"/>
            <a:ext cx="1678918" cy="1119825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 l="35768" t="8770" r="23530" b="10100"/>
          <a:stretch>
            <a:fillRect/>
          </a:stretch>
        </p:blipFill>
        <p:spPr bwMode="auto">
          <a:xfrm>
            <a:off x="142844" y="1643056"/>
            <a:ext cx="785818" cy="88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 descr="C:\Users\authai_1\Desktop\บรรยาย PMQA 4.0 ชย.ทร.งป.63\รูและคลิปจัดทำPPT\plan_inv_Q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0100" y="1643056"/>
            <a:ext cx="857256" cy="857256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/>
          <a:srcRect l="17268" t="37276" r="66698" b="5714"/>
          <a:stretch>
            <a:fillRect/>
          </a:stretch>
        </p:blipFill>
        <p:spPr bwMode="auto">
          <a:xfrm>
            <a:off x="8393901" y="3643302"/>
            <a:ext cx="75009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 descr="C:\Users\authai_1\Desktop\บรรยาย PMQA 4.0 ชย.ทร.งป.63\รูและคลิปจัดทำPPT\106110358_1169124196753492_7230681764713665748_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71670" y="1053692"/>
            <a:ext cx="1071570" cy="803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46" y="1357304"/>
            <a:ext cx="6858016" cy="3500462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5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หมวด 2 การวางแผนเชิงยุทธศาสตร์</a:t>
            </a:r>
            <a:endParaRPr lang="th-TH" sz="58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4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2.1</a:t>
            </a: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ยุทธศาสตร์ที่ตอบสนองความท้าทาย สร้างนวัตกรรม 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การเปลี่ยนแปลง และมุ้งเน้นประโยชน์สุขประชาชน</a:t>
            </a:r>
            <a:endParaRPr lang="en-US" sz="38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en-US" sz="3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3800" b="1" dirty="0" smtClean="0">
                <a:latin typeface="TH SarabunPSK" pitchFamily="34" charset="-34"/>
                <a:cs typeface="TH SarabunPSK" pitchFamily="34" charset="-34"/>
              </a:rPr>
              <a:t>2.2 </a:t>
            </a: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เป้าหมายสอดรับยุทธศาสตร์ชาติทั้งระยะสั้นและระยะยาว</a:t>
            </a:r>
            <a:endParaRPr lang="th-TH" sz="38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3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2.3 แผนขับเคลื่อนในทุกระดับและทุกภาคส่วน</a:t>
            </a:r>
            <a:endParaRPr lang="th-TH" sz="38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3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2.4 การติดตามและแก้ไขที่รวดเร็ว</a:t>
            </a:r>
            <a:endParaRPr lang="en-US" sz="38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/>
          <p:cNvPicPr/>
          <p:nvPr/>
        </p:nvPicPr>
        <p:blipFill>
          <a:blip r:embed="rId3" cstate="print"/>
          <a:srcRect l="1321" t="22485" r="69786" b="13333"/>
          <a:stretch>
            <a:fillRect/>
          </a:stretch>
        </p:blipFill>
        <p:spPr bwMode="auto">
          <a:xfrm>
            <a:off x="285720" y="214296"/>
            <a:ext cx="1546703" cy="16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 descr="C:\Users\authai_1\Desktop\3506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500444"/>
            <a:ext cx="1857862" cy="139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uthai_1\Desktop\บรรยาย PMQA 4.0 ชย.ทร.งป.63\รูและคลิปจัดทำPPT\109983704_1188545874811324_8971512404792376255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3857634"/>
            <a:ext cx="2047868" cy="1151926"/>
          </a:xfrm>
          <a:prstGeom prst="rect">
            <a:avLst/>
          </a:prstGeom>
          <a:noFill/>
        </p:spPr>
      </p:pic>
      <p:pic>
        <p:nvPicPr>
          <p:cNvPr id="2051" name="Picture 3" descr="C:\Users\authai_1\Desktop\บรรยาย PMQA 4.0 ชย.ทร.งป.63\รูและคลิปจัดทำPPT\106141718_1174523212880257_761536318753108583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5598" y="3857634"/>
            <a:ext cx="1523856" cy="1141305"/>
          </a:xfrm>
          <a:prstGeom prst="rect">
            <a:avLst/>
          </a:prstGeom>
          <a:noFill/>
        </p:spPr>
      </p:pic>
      <p:pic>
        <p:nvPicPr>
          <p:cNvPr id="8" name="รูปภาพ 7"/>
          <p:cNvPicPr/>
          <p:nvPr/>
        </p:nvPicPr>
        <p:blipFill>
          <a:blip r:embed="rId7" cstate="print"/>
          <a:srcRect l="26953" r="25442"/>
          <a:stretch>
            <a:fillRect/>
          </a:stretch>
        </p:blipFill>
        <p:spPr bwMode="auto">
          <a:xfrm>
            <a:off x="8202661" y="1071552"/>
            <a:ext cx="941339" cy="11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34535" t="26312" r="35864" b="21064"/>
          <a:stretch>
            <a:fillRect/>
          </a:stretch>
        </p:blipFill>
        <p:spPr bwMode="auto">
          <a:xfrm>
            <a:off x="4071952" y="3786196"/>
            <a:ext cx="1214428" cy="121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Users\authai_1\Desktop\บรรยาย PMQA 4.0 ชย.ทร.งป.63\รูและคลิปจัดทำPPT\104535095_1173089503023628_7822286898546811304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2107402"/>
            <a:ext cx="1571636" cy="1178728"/>
          </a:xfrm>
          <a:prstGeom prst="rect">
            <a:avLst/>
          </a:prstGeom>
          <a:noFill/>
        </p:spPr>
      </p:pic>
      <p:pic>
        <p:nvPicPr>
          <p:cNvPr id="2055" name="Picture 7" descr="C:\Users\authai_1\Desktop\บรรยาย PMQA 4.0 ชย.ทร.งป.63\รูและคลิปจัดทำPPT\image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60579" y="3929072"/>
            <a:ext cx="1668479" cy="1110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71802" y="141718"/>
            <a:ext cx="5499876" cy="572644"/>
          </a:xfrm>
        </p:spPr>
        <p:txBody>
          <a:bodyPr>
            <a:noAutofit/>
          </a:bodyPr>
          <a:lstStyle/>
          <a:p>
            <a:pPr algn="ctr"/>
            <a:r>
              <a:rPr lang="th-TH" sz="4000" b="1" i="1" u="sng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ผู้บรรยาย</a:t>
            </a:r>
            <a:endParaRPr lang="en-US" sz="4000" b="1" i="1" u="sng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 descr="C:\Users\Admin\Desktop\Pic vin\งานเลี้ยง\บ่าย\NPD_0473.JPG"/>
          <p:cNvPicPr>
            <a:picLocks noChangeAspect="1" noChangeArrowheads="1"/>
          </p:cNvPicPr>
          <p:nvPr/>
        </p:nvPicPr>
        <p:blipFill>
          <a:blip r:embed="rId2" cstate="print"/>
          <a:srcRect l="33718" t="13781" r="20347" b="311"/>
          <a:stretch>
            <a:fillRect/>
          </a:stretch>
        </p:blipFill>
        <p:spPr bwMode="auto">
          <a:xfrm>
            <a:off x="4214810" y="928676"/>
            <a:ext cx="2857520" cy="2672071"/>
          </a:xfrm>
          <a:prstGeom prst="rect">
            <a:avLst/>
          </a:prstGeom>
          <a:noFill/>
        </p:spPr>
      </p:pic>
      <p:sp>
        <p:nvSpPr>
          <p:cNvPr id="7" name="สี่เหลี่ยมผืนผ้า 6"/>
          <p:cNvSpPr/>
          <p:nvPr/>
        </p:nvSpPr>
        <p:spPr>
          <a:xfrm>
            <a:off x="3214678" y="3573840"/>
            <a:ext cx="4857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น.ท.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อุทัย  กรรณแก้ว </a:t>
            </a:r>
          </a:p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หน.วิทยาการ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กวก.ชย.ทร.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ผช.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เลขา ฯ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ชย.ทร.</a:t>
            </a: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C:\Users\Sunisa\Desktop\p1R cop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14296"/>
            <a:ext cx="972771" cy="931727"/>
          </a:xfrm>
          <a:prstGeom prst="rect">
            <a:avLst/>
          </a:prstGeom>
          <a:noFill/>
        </p:spPr>
      </p:pic>
      <p:pic>
        <p:nvPicPr>
          <p:cNvPr id="10" name="Picture 2" descr="C:\Users\Admin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000510"/>
            <a:ext cx="928694" cy="928694"/>
          </a:xfrm>
          <a:prstGeom prst="rect">
            <a:avLst/>
          </a:prstGeom>
          <a:noFill/>
        </p:spPr>
      </p:pic>
      <p:pic>
        <p:nvPicPr>
          <p:cNvPr id="11" name="Picture 3" descr="C:\Users\Admin\Desktop\download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2462" y="4071948"/>
            <a:ext cx="857248" cy="857248"/>
          </a:xfrm>
          <a:prstGeom prst="rect">
            <a:avLst/>
          </a:prstGeom>
          <a:noFill/>
        </p:spPr>
      </p:pic>
      <p:pic>
        <p:nvPicPr>
          <p:cNvPr id="18433" name="Picture 1" descr="C:\Users\Admin\Desktop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214296"/>
            <a:ext cx="886777" cy="943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071670" y="1142990"/>
            <a:ext cx="7000892" cy="3500462"/>
          </a:xfrm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0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หมวด 3 การให้ความสำคัญกับผู้รับบริการ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90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และผู้มีส่วนได้ส่วนเสีย</a:t>
            </a:r>
            <a:endParaRPr lang="th-TH" sz="90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4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 3.1 การเข้าถึงข้อมูลและสารสนเทศของผู้รับบริการและผู้มีส่วนได้ส่วนเสีย</a:t>
            </a:r>
            <a:endParaRPr lang="en-US" sz="44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3.2 การประเมินความพึงพอใจและความผูกพันของผู้รับบริการและผู้มีส่วนได้ส่วนเสียเพื่อนำมาใช้ประโยชน์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 3.3 การสร้างนวัตกรรมการบริการที่สร้างความแตกต่างและสามารถตอบสนองความต้องการเฉพาะ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3.4 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กระบวนการการแก้ไขข้อร้องเรียนที่รวดเร็ว</a:t>
            </a:r>
            <a:endParaRPr lang="en-US" sz="4400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/>
          <p:cNvPicPr/>
          <p:nvPr/>
        </p:nvPicPr>
        <p:blipFill>
          <a:blip r:embed="rId3" cstate="print"/>
          <a:srcRect l="35508" r="35611" b="-1191"/>
          <a:stretch>
            <a:fillRect/>
          </a:stretch>
        </p:blipFill>
        <p:spPr bwMode="auto">
          <a:xfrm>
            <a:off x="357158" y="71420"/>
            <a:ext cx="13573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1017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42844" y="3690301"/>
            <a:ext cx="1785950" cy="1381779"/>
          </a:xfrm>
          <a:prstGeom prst="rect">
            <a:avLst/>
          </a:prstGeom>
        </p:spPr>
      </p:pic>
      <p:pic>
        <p:nvPicPr>
          <p:cNvPr id="9" name="Picture 2" descr="C:\Users\authai_1\Desktop\บรรยาย PMQA 4.0 ชย.ทร.งป.63\รูและคลิปจัดทำPPT\109935965_1188580381474540_580911899120296467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786196"/>
            <a:ext cx="1690678" cy="126800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5116" t="5375" r="15351" b="24756"/>
          <a:stretch>
            <a:fillRect/>
          </a:stretch>
        </p:blipFill>
        <p:spPr bwMode="auto">
          <a:xfrm>
            <a:off x="3868642" y="3786214"/>
            <a:ext cx="2274994" cy="128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 l="22612" t="35083" r="41620" b="45183"/>
          <a:stretch>
            <a:fillRect/>
          </a:stretch>
        </p:blipFill>
        <p:spPr bwMode="auto">
          <a:xfrm>
            <a:off x="0" y="1785932"/>
            <a:ext cx="2071702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/>
          <a:srcRect l="26312" t="8770" r="13252" b="5715"/>
          <a:stretch>
            <a:fillRect/>
          </a:stretch>
        </p:blipFill>
        <p:spPr bwMode="auto">
          <a:xfrm>
            <a:off x="2143108" y="3786196"/>
            <a:ext cx="1615561" cy="128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/>
          <a:srcRect l="32068" t="10963" r="33397" b="5715"/>
          <a:stretch>
            <a:fillRect/>
          </a:stretch>
        </p:blipFill>
        <p:spPr bwMode="auto">
          <a:xfrm>
            <a:off x="7967185" y="3571882"/>
            <a:ext cx="110540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C:\Users\authai_1\Desktop\บรรยาย PMQA 4.0 ชย.ทร.งป.63\รูและคลิปจัดทำPPT\106126767_1173089549690290_5626953873355920011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2500312"/>
            <a:ext cx="1523989" cy="1142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000232" y="1071552"/>
            <a:ext cx="7143768" cy="3500462"/>
          </a:xfrm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หมวด 4 การวัด วิเคราะห์ และการจัดการความรู้</a:t>
            </a:r>
            <a:r>
              <a:rPr lang="th-TH" sz="9000" b="1" dirty="0" smtClean="0"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 </a:t>
            </a:r>
            <a:endParaRPr lang="th-TH" sz="90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4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	 </a:t>
            </a: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4.1 การกำหนดตัววัดและการเปิดเผยข้อมูลต่อสาธารณะ</a:t>
            </a:r>
            <a:endParaRPr lang="en-US" sz="58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en-US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 4.2 การวิเคราะห์ผลจากข้อมูลและตัววัดเพื่อนำไปสู่การพัฒนาและปรับปรุงการทำงาน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 4.3 การจัดการความรู้และการสร้างองค์ความรู้เพื่อนำไปใช้ประโยชน์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en-US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 4.4 </a:t>
            </a: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การบริหารจัดการข้อมูลสารสนเทศและระบบการทำงานให้</a:t>
            </a:r>
            <a:r>
              <a:rPr lang="th-TH" sz="5800" b="1" dirty="0" err="1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เป็นดิจิทัล</a:t>
            </a: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และมีประสิทธิภาพ</a:t>
            </a:r>
            <a:endParaRPr lang="en-US" sz="5800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/>
          <p:cNvPicPr/>
          <p:nvPr/>
        </p:nvPicPr>
        <p:blipFill>
          <a:blip r:embed="rId4" cstate="print"/>
          <a:srcRect l="26953" r="25442"/>
          <a:stretch>
            <a:fillRect/>
          </a:stretch>
        </p:blipFill>
        <p:spPr bwMode="auto">
          <a:xfrm>
            <a:off x="214282" y="3071816"/>
            <a:ext cx="1584281" cy="187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 descr="ภาพนิ่ง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720" y="214296"/>
            <a:ext cx="1500198" cy="17859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 l="28368" t="8770" r="29697" b="10100"/>
          <a:stretch>
            <a:fillRect/>
          </a:stretch>
        </p:blipFill>
        <p:spPr bwMode="auto">
          <a:xfrm>
            <a:off x="6205436" y="3143254"/>
            <a:ext cx="1509836" cy="164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สี่เหลี่ยมผืนผ้า 7"/>
          <p:cNvSpPr/>
          <p:nvPr/>
        </p:nvSpPr>
        <p:spPr>
          <a:xfrm>
            <a:off x="5857884" y="4804946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7"/>
              </a:rPr>
              <a:t>http://www.npdwork.net/km2020/main_km2020.php</a:t>
            </a:r>
            <a:endParaRPr lang="th-TH" sz="1600" dirty="0">
              <a:solidFill>
                <a:srgbClr val="1D3A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0" name="Picture 4" descr="C:\Users\authai_1\Downloads\npd0014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7660" y="3238518"/>
            <a:ext cx="1476372" cy="1476372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 l="30834" t="26312" r="27230" b="10100"/>
          <a:stretch>
            <a:fillRect/>
          </a:stretch>
        </p:blipFill>
        <p:spPr bwMode="auto">
          <a:xfrm>
            <a:off x="2071671" y="3429006"/>
            <a:ext cx="114300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 cstate="print"/>
          <a:srcRect l="31245" t="21926" r="28053" b="7908"/>
          <a:stretch>
            <a:fillRect/>
          </a:stretch>
        </p:blipFill>
        <p:spPr bwMode="auto">
          <a:xfrm>
            <a:off x="3214678" y="3398699"/>
            <a:ext cx="1143008" cy="131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 descr="C:\Users\authai_1\Desktop\บรรยาย PMQA 4.0 ชย.ทร.งป.63\รูและคลิปจัดทำPPT\97281290_1135821826750396_5118578818910519296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24" y="3357568"/>
            <a:ext cx="1809741" cy="1357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14546" y="1357304"/>
            <a:ext cx="6858016" cy="3500462"/>
          </a:xfrm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0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หมวด 5 การมุ่งเน้นบุคลากร</a:t>
            </a:r>
            <a:endParaRPr lang="th-TH" sz="9000" b="1" dirty="0" smtClean="0">
              <a:solidFill>
                <a:schemeClr val="accent5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4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	</a:t>
            </a:r>
            <a:r>
              <a:rPr lang="th-TH" sz="67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6700" b="1" dirty="0" smtClean="0">
                <a:latin typeface="TH SarabunPSK" pitchFamily="34" charset="-34"/>
                <a:cs typeface="TH SarabunPSK" pitchFamily="34" charset="-34"/>
              </a:rPr>
              <a:t>5.1 การจัดการบุคลากรที่ตอบสนองต่อยุทธศาสตร์</a:t>
            </a:r>
            <a:endParaRPr lang="en-US" sz="67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en-US" sz="67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67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6700" b="1" dirty="0" smtClean="0">
                <a:latin typeface="TH SarabunPSK" pitchFamily="34" charset="-34"/>
                <a:cs typeface="TH SarabunPSK" pitchFamily="34" charset="-34"/>
              </a:rPr>
              <a:t>5.2 ระบบการทำงานที่มีประสิทธิภาพคล่องตัวมุ่งผลสัมฤทธิ์</a:t>
            </a:r>
            <a:endParaRPr lang="en-US" sz="67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67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 </a:t>
            </a:r>
            <a:r>
              <a:rPr lang="th-TH" sz="6700" b="1" dirty="0" smtClean="0">
                <a:latin typeface="TH SarabunPSK" pitchFamily="34" charset="-34"/>
                <a:cs typeface="TH SarabunPSK" pitchFamily="34" charset="-34"/>
              </a:rPr>
              <a:t>5.3 การสร้างนวัตกรรมการทำงานที่ดีมีประสิทธิภาพ</a:t>
            </a:r>
            <a:endParaRPr lang="en-US" sz="67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67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6700" b="1" dirty="0" smtClean="0">
                <a:latin typeface="TH SarabunPSK" pitchFamily="34" charset="-34"/>
                <a:cs typeface="TH SarabunPSK" pitchFamily="34" charset="-34"/>
              </a:rPr>
              <a:t> 5.4 ระบบพัฒนาบุคลากร</a:t>
            </a:r>
            <a:endParaRPr lang="en-US" sz="67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endParaRPr lang="th-TH" sz="58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9" descr="51791.jpg"/>
          <p:cNvPicPr/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42844" y="4117557"/>
            <a:ext cx="1816013" cy="883085"/>
          </a:xfrm>
          <a:prstGeom prst="rect">
            <a:avLst/>
          </a:prstGeom>
        </p:spPr>
      </p:pic>
      <p:pic>
        <p:nvPicPr>
          <p:cNvPr id="8" name="Picture 7" descr="C:\Users\Admin\Desktop\221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42858"/>
            <a:ext cx="1857388" cy="858357"/>
          </a:xfrm>
          <a:prstGeom prst="rect">
            <a:avLst/>
          </a:prstGeom>
          <a:noFill/>
        </p:spPr>
      </p:pic>
      <p:pic>
        <p:nvPicPr>
          <p:cNvPr id="6146" name="Picture 2" descr="C:\Users\authai_1\Desktop\บรรยาย PMQA 4.0 ชย.ทร.งป.63\รูและคลิปจัดทำPPT\110307863_1187781368221108_6455507820581679307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9770" y="3857634"/>
            <a:ext cx="1812824" cy="1208077"/>
          </a:xfrm>
          <a:prstGeom prst="rect">
            <a:avLst/>
          </a:prstGeom>
          <a:noFill/>
        </p:spPr>
      </p:pic>
      <p:pic>
        <p:nvPicPr>
          <p:cNvPr id="6147" name="Picture 3" descr="C:\Users\authai_1\Desktop\บรรยาย PMQA 4.0 ชย.ทร.งป.63\รูและคลิปจัดทำPPT\109994314_1187781284887783_1252774053101823111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866564"/>
            <a:ext cx="2143140" cy="1205516"/>
          </a:xfrm>
          <a:prstGeom prst="rect">
            <a:avLst/>
          </a:prstGeom>
          <a:noFill/>
        </p:spPr>
      </p:pic>
      <p:pic>
        <p:nvPicPr>
          <p:cNvPr id="6148" name="Picture 4" descr="C:\Users\authai_1\Desktop\บรรยาย PMQA 4.0 ชย.ทร.งป.63\รูและคลิปจัดทำPPT\108082341_1187781344887777_4857532133903011892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1071552"/>
            <a:ext cx="1979302" cy="800999"/>
          </a:xfrm>
          <a:prstGeom prst="rect">
            <a:avLst/>
          </a:prstGeom>
          <a:noFill/>
        </p:spPr>
      </p:pic>
      <p:pic>
        <p:nvPicPr>
          <p:cNvPr id="6149" name="Picture 5" descr="C:\Users\authai_1\Desktop\บรรยาย PMQA 4.0 ชย.ทร.งป.63\รูและคลิปจัดทำPPT\108995787_1186230941709484_6350576108932141737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786196"/>
            <a:ext cx="1714491" cy="1285868"/>
          </a:xfrm>
          <a:prstGeom prst="rect">
            <a:avLst/>
          </a:prstGeom>
          <a:noFill/>
        </p:spPr>
      </p:pic>
      <p:pic>
        <p:nvPicPr>
          <p:cNvPr id="6150" name="Picture 6" descr="C:\Users\authai_1\Desktop\บรรยาย PMQA 4.0 ชย.ทร.งป.63\รูและคลิปจัดทำPPT\109840752_1185138278485417_7260504014564547331_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1190615"/>
            <a:ext cx="1857388" cy="1238259"/>
          </a:xfrm>
          <a:prstGeom prst="rect">
            <a:avLst/>
          </a:prstGeom>
          <a:noFill/>
        </p:spPr>
      </p:pic>
      <p:pic>
        <p:nvPicPr>
          <p:cNvPr id="6151" name="Picture 7" descr="C:\Users\authai_1\Desktop\บรรยาย PMQA 4.0 ชย.ทร.งป.63\รูและคลิปจัดทำPPT\unnamed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275" y="2714626"/>
            <a:ext cx="1973957" cy="1214446"/>
          </a:xfrm>
          <a:prstGeom prst="rect">
            <a:avLst/>
          </a:prstGeom>
          <a:noFill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/>
          <a:srcRect l="38235" r="38331" b="36412"/>
          <a:stretch>
            <a:fillRect/>
          </a:stretch>
        </p:blipFill>
        <p:spPr bwMode="auto">
          <a:xfrm>
            <a:off x="2285984" y="3714758"/>
            <a:ext cx="889276" cy="135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85984" y="1071552"/>
            <a:ext cx="685801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14400" b="1" dirty="0" smtClean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หมวด 6 การมุ่งเน้นระบบปฏิบัติการ</a:t>
            </a:r>
            <a:endParaRPr lang="th-TH" sz="14400" b="1" dirty="0" smtClean="0">
              <a:solidFill>
                <a:schemeClr val="accent5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4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	</a:t>
            </a:r>
            <a:r>
              <a:rPr lang="th-TH" sz="96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6.1 กระบวนการทำงานที่เชื่อมโยงตั้งแต่ต้นจนจบกระบวนการ 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9600" b="1" dirty="0" smtClean="0">
                <a:latin typeface="TH SarabunPSK" pitchFamily="34" charset="-34"/>
                <a:cs typeface="TH SarabunPSK" pitchFamily="34" charset="-34"/>
              </a:rPr>
              <a:t>End-to-end process)</a:t>
            </a:r>
            <a:endParaRPr lang="en-US" sz="96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en-US" sz="96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6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6.2 การสร้างนวัตกรรมในการปรับปรุงผลผลิต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กระบวนการและบริการ</a:t>
            </a:r>
            <a:endParaRPr lang="en-US" sz="9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96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 </a:t>
            </a:r>
            <a:r>
              <a:rPr lang="th-TH" sz="9600" dirty="0" smtClean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.3 การลดต้นทุนและการใช้ทรัพยากรที่มีประสิทธิภาพ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และเพิ่มขีดความสามารถทางการแข่งขัน</a:t>
            </a:r>
            <a:endParaRPr lang="en-US" sz="9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9600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 6.4 การมุ่งเน้นประสิทธิผลทั่วทั้งองค์การ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และผลกระทบต่อยุทธศาสตร์ชาติ</a:t>
            </a:r>
            <a:endParaRPr lang="en-US" sz="9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endParaRPr lang="th-TH" sz="58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/>
          <p:cNvPicPr/>
          <p:nvPr/>
        </p:nvPicPr>
        <p:blipFill>
          <a:blip r:embed="rId3" cstate="print"/>
          <a:srcRect l="25175" t="22906" r="24255" b="9057"/>
          <a:stretch>
            <a:fillRect/>
          </a:stretch>
        </p:blipFill>
        <p:spPr bwMode="auto">
          <a:xfrm>
            <a:off x="285720" y="214296"/>
            <a:ext cx="1488509" cy="123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/>
          <p:cNvPicPr/>
          <p:nvPr/>
        </p:nvPicPr>
        <p:blipFill>
          <a:blip r:embed="rId4" cstate="print"/>
          <a:srcRect l="27392" t="27586" r="27320" b="14007"/>
          <a:stretch>
            <a:fillRect/>
          </a:stretch>
        </p:blipFill>
        <p:spPr bwMode="auto">
          <a:xfrm>
            <a:off x="142844" y="3714758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uthai_1\Desktop\บรรยาย PMQA 4.0 ชย.ทร.งป.63\รูและคลิปจัดทำPPT\110245980_1190018794664032_20530499746935899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2832" y="3714758"/>
            <a:ext cx="1809762" cy="1357322"/>
          </a:xfrm>
          <a:prstGeom prst="rect">
            <a:avLst/>
          </a:prstGeom>
          <a:noFill/>
        </p:spPr>
      </p:pic>
      <p:pic>
        <p:nvPicPr>
          <p:cNvPr id="3075" name="Picture 3" descr="C:\Users\authai_1\Desktop\บรรยาย PMQA 4.0 ชย.ทร.งป.63\รูและคลิปจัดทำPPT\109086455_1185953085070603_564806095109880895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8842" y="3911228"/>
            <a:ext cx="1547802" cy="1160852"/>
          </a:xfrm>
          <a:prstGeom prst="rect">
            <a:avLst/>
          </a:prstGeom>
          <a:noFill/>
        </p:spPr>
      </p:pic>
      <p:pic>
        <p:nvPicPr>
          <p:cNvPr id="3076" name="Picture 4" descr="C:\Users\authai_1\Desktop\บรรยาย PMQA 4.0 ชย.ทร.งป.63\รูและคลิปจัดทำPPT\107669406_1181339018865343_7829000780992143331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2962" y="4071948"/>
            <a:ext cx="1333484" cy="1000114"/>
          </a:xfrm>
          <a:prstGeom prst="rect">
            <a:avLst/>
          </a:prstGeom>
          <a:noFill/>
        </p:spPr>
      </p:pic>
      <p:pic>
        <p:nvPicPr>
          <p:cNvPr id="3077" name="Picture 5" descr="C:\Users\authai_1\Desktop\บรรยาย PMQA 4.0 ชย.ทร.งป.63\รูและคลิปจัดทำPPT\92270821_3882679685106209_604050135724746342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1785932"/>
            <a:ext cx="1071570" cy="1428760"/>
          </a:xfrm>
          <a:prstGeom prst="rect">
            <a:avLst/>
          </a:prstGeom>
          <a:noFill/>
        </p:spPr>
      </p:pic>
      <p:pic>
        <p:nvPicPr>
          <p:cNvPr id="3078" name="Picture 6" descr="C:\Users\authai_1\Desktop\บรรยาย PMQA 4.0 ชย.ทร.งป.63\รูและคลิปจัดทำPPT\106003112_1167483406917571_962899568546283415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51" y="4321997"/>
            <a:ext cx="1000111" cy="750083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/>
          <a:srcRect l="20967" t="17541" r="8730" b="12293"/>
          <a:stretch>
            <a:fillRect/>
          </a:stretch>
        </p:blipFill>
        <p:spPr bwMode="auto">
          <a:xfrm>
            <a:off x="2553908" y="4500576"/>
            <a:ext cx="1017960" cy="57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 descr="C:\Users\Admin\Downloads\images9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9586" y="2214560"/>
            <a:ext cx="1039481" cy="992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แบบฟอร์มที่ 6 รายงานผลการดำเนินการพัฒนาองค์การ (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AR</a:t>
            </a:r>
            <a:r>
              <a:rPr lang="th-TH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)</a:t>
            </a: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en-US" sz="3200" b="1" i="1" kern="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PMQA 4.0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143108" y="1214428"/>
            <a:ext cx="685801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14400" b="1" dirty="0" smtClean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หมวด 7 ผลลัพธ์การดำเนินงาน</a:t>
            </a:r>
            <a:endParaRPr lang="th-TH" sz="14400" b="1" dirty="0" smtClean="0">
              <a:solidFill>
                <a:srgbClr val="00B050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4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	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7.1 การบรรลุผลลัพธ์ของตัวชี้วัดตาม</a:t>
            </a:r>
            <a:r>
              <a:rPr lang="th-TH" sz="9600" b="1" dirty="0" err="1" smtClean="0"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กิจ </a:t>
            </a:r>
          </a:p>
          <a:p>
            <a:pPr algn="thaiDist"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		7.2 การบรรลุผลลัพธ์ของตัวชี้วัดด้านผู้รับบริการ และประชาชน </a:t>
            </a:r>
          </a:p>
          <a:p>
            <a:pPr algn="thaiDist"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		7.3 การบรรลุผลลัพธ์ของตัวชี้วัดด้านการพัฒนาบุคลากร </a:t>
            </a:r>
          </a:p>
          <a:p>
            <a:pPr algn="thaiDist"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		7.4 การบรรลุผลลัพธ์ของตัวชี้วัดด้านการเป็นต้นแบบ </a:t>
            </a:r>
          </a:p>
          <a:p>
            <a:pPr algn="thaiDist"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		7.5 การบรรลุผลลัพธ์ของตัวชี้วัดด้านผลกระทบต่อเศรษฐกิจ สังคม สาธารณสุข และสิ่งแวดล้อม </a:t>
            </a:r>
          </a:p>
          <a:p>
            <a:pPr algn="thaiDist">
              <a:buNone/>
            </a:pP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		7.6 การบรรลุผลลัพธ์ของตัวชี้วัดด้านการลดต้นทุน การสร้างนวัตกรรม และการจัดการกระบวนการ </a:t>
            </a:r>
            <a:endParaRPr lang="en-US" sz="9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endParaRPr lang="th-TH" sz="5800" b="1" dirty="0" smtClean="0">
              <a:solidFill>
                <a:srgbClr val="007033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5800" b="1" dirty="0" smtClean="0">
                <a:solidFill>
                  <a:srgbClr val="007033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en-US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แผนภูมิ 6"/>
          <p:cNvGraphicFramePr/>
          <p:nvPr/>
        </p:nvGraphicFramePr>
        <p:xfrm>
          <a:off x="142844" y="142857"/>
          <a:ext cx="1857388" cy="100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แผนภูมิ 7"/>
          <p:cNvGraphicFramePr/>
          <p:nvPr/>
        </p:nvGraphicFramePr>
        <p:xfrm>
          <a:off x="142844" y="4000510"/>
          <a:ext cx="1877999" cy="95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2407B30F-56CF-4CD0-90F4-B33CEACFA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750" t="-24" r="2750" b="-24"/>
          <a:stretch/>
        </p:blipFill>
        <p:spPr>
          <a:xfrm>
            <a:off x="71406" y="1785932"/>
            <a:ext cx="1928794" cy="126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i="1" kern="100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rPr>
              <a:t>ทบทวน ตรวจสอบ เผยแพร่</a:t>
            </a:r>
            <a:r>
              <a:rPr lang="en-US" b="1" i="1" kern="100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br>
              <a:rPr lang="en-US" b="1" i="1" kern="100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143108" y="1142990"/>
            <a:ext cx="6858016" cy="350046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1. ตรวจสอบความถูกต้อง ครบถ้วน</a:t>
            </a:r>
          </a:p>
          <a:p>
            <a:pPr marL="360000" lvl="1" indent="-3429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2. จัดทำบันทึกเสนอ 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และ เสนอ 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สปช.ทร.</a:t>
            </a:r>
            <a:endParaRPr lang="th-TH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3. เสนอรายงานให้ 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ผ่านคณะทำงานการพัฒนาคุณภาพการบริหารจัดการภาครัฐของ 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ชย.ทร.</a:t>
            </a:r>
            <a:endParaRPr lang="th-TH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4. ส่งรายงานให้ 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สปช.ทร.</a:t>
            </a:r>
            <a:endParaRPr lang="th-TH" sz="31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5. จัดทำโปรแกรม </a:t>
            </a:r>
            <a:r>
              <a:rPr lang="en-US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NPD PMQA 4.0 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ลงในระบบ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การงาน </a:t>
            </a:r>
            <a:r>
              <a:rPr lang="th-TH" sz="31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ชย.ทร.</a:t>
            </a:r>
            <a:r>
              <a:rPr lang="th-TH" sz="31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ด้วยสารสนเทศ</a:t>
            </a:r>
            <a:r>
              <a:rPr lang="en-US" sz="2000" dirty="0" smtClean="0">
                <a:hlinkClick r:id="rId2"/>
              </a:rPr>
              <a:t> http://npdwork.net/main/pmqa4/pmqa4.php</a:t>
            </a:r>
            <a:r>
              <a:rPr lang="en-US" sz="2000" dirty="0" smtClean="0"/>
              <a:t> 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เพื่อถ่ายทอดให้กำลังพล </a:t>
            </a:r>
            <a:r>
              <a:rPr lang="th-TH" sz="3000" b="1" dirty="0" err="1" smtClean="0">
                <a:latin typeface="TH SarabunPSK" pitchFamily="34" charset="-34"/>
                <a:cs typeface="TH SarabunPSK" pitchFamily="34" charset="-34"/>
              </a:rPr>
              <a:t>ชย.ทร.</a:t>
            </a:r>
            <a:endParaRPr lang="en-US" sz="30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 descr="C:\Users\authai_1\Desktop\บรรยาย PMQA 4.0 ชย.ทร.งป.63\22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5420"/>
            <a:ext cx="1737371" cy="1303322"/>
          </a:xfrm>
          <a:prstGeom prst="rect">
            <a:avLst/>
          </a:prstGeom>
          <a:noFill/>
        </p:spPr>
      </p:pic>
      <p:pic>
        <p:nvPicPr>
          <p:cNvPr id="6147" name="Picture 3" descr="C:\Users\authai_1\Desktop\บรรยาย PMQA 4.0 ชย.ทร.งป.63\220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2501086"/>
            <a:ext cx="1928681" cy="2570994"/>
          </a:xfrm>
          <a:prstGeom prst="rect">
            <a:avLst/>
          </a:prstGeom>
          <a:noFill/>
        </p:spPr>
      </p:pic>
      <p:pic>
        <p:nvPicPr>
          <p:cNvPr id="6148" name="Picture 4" descr="C:\Users\authai_1\Desktop\บรรยาย PMQA 4.0 ชย.ทร.งป.63\แนวทางการจัดทำ PMQA 4.0 ชย.ทร.งป.63 (เสธแดง)\AR PMQA 4.0 ชย.ทร\ภาพปกรายงานV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357568"/>
            <a:ext cx="1212237" cy="1714494"/>
          </a:xfrm>
          <a:prstGeom prst="rect">
            <a:avLst/>
          </a:prstGeom>
          <a:noFill/>
        </p:spPr>
      </p:pic>
      <p:pic>
        <p:nvPicPr>
          <p:cNvPr id="6149" name="Picture 5" descr="C:\Users\authai_1\Desktop\บรรยาย PMQA 4.0 ชย.ทร.งป.63\แนวทางการจัดทำ PMQA 4.0 ชย.ทร.งป.63 (เสธแดง)\AR PMQA 4.0 ชย.ทร\ปกแบบฟอร์ม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3357568"/>
            <a:ext cx="1212238" cy="1714494"/>
          </a:xfrm>
          <a:prstGeom prst="rect">
            <a:avLst/>
          </a:prstGeom>
          <a:noFill/>
        </p:spPr>
      </p:pic>
      <p:pic>
        <p:nvPicPr>
          <p:cNvPr id="6150" name="Picture 6" descr="C:\Users\authai_1\Desktop\บรรยาย PMQA 4.0 ชย.ทร.งป.63\แนวทางการจัดทำ PMQA 4.0 ชย.ทร.งป.63 (เสธแดง)\AR PMQA 4.0 ชย.ทร\ปกแบบฟอร์ม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357568"/>
            <a:ext cx="1214446" cy="1717617"/>
          </a:xfrm>
          <a:prstGeom prst="rect">
            <a:avLst/>
          </a:prstGeom>
          <a:noFill/>
        </p:spPr>
      </p:pic>
      <p:pic>
        <p:nvPicPr>
          <p:cNvPr id="6151" name="Picture 7" descr="C:\Users\authai_1\Desktop\บรรยาย PMQA 4.0 ชย.ทร.งป.63\แนวทางการจัดทำ PMQA 4.0 ชย.ทร.งป.63 (เสธแดง)\AR PMQA 4.0 ชย.ทร\ปกหลัง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3455499"/>
            <a:ext cx="1143008" cy="1616581"/>
          </a:xfrm>
          <a:prstGeom prst="rect">
            <a:avLst/>
          </a:prstGeom>
          <a:noFill/>
        </p:spPr>
      </p:pic>
      <p:pic>
        <p:nvPicPr>
          <p:cNvPr id="6152" name="Picture 8" descr="C:\Users\authai_1\Desktop\บรรยาย PMQA 4.0 ชย.ทร.งป.63\22056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15338" y="142858"/>
            <a:ext cx="833430" cy="833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i="1" u="sng" kern="100" spc="8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อุปสรรค ข้อขัดข้อง และ อื่น ๆ </a:t>
            </a:r>
            <a:r>
              <a:rPr lang="en-US" b="1" i="1" kern="100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br>
              <a:rPr lang="en-US" b="1" i="1" kern="100" dirty="0" smtClean="0">
                <a:solidFill>
                  <a:srgbClr val="CC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357422" y="1285866"/>
            <a:ext cx="6643734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ขาดการรับรู้ </a:t>
            </a:r>
            <a:r>
              <a:rPr lang="en-US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ความสนใจ </a:t>
            </a:r>
            <a:r>
              <a:rPr lang="en-US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ของกำลังพล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เพิ่มการถ่ายทอดให้หลากหลายช่องทางและแสดงให้เห็นความสำคัญของ </a:t>
            </a:r>
            <a:r>
              <a:rPr lang="en-US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PMQA</a:t>
            </a:r>
            <a:endParaRPr lang="th-TH" sz="80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ปรับหมุนเวียนกำลังพล/คณะทำงานฯ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จัดส่งไปอบรม ฯ กับ </a:t>
            </a:r>
            <a:r>
              <a:rPr lang="th-TH" sz="8000" b="1" i="1" dirty="0" err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กพร.</a:t>
            </a: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8000" b="1" i="1" dirty="0" err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สปช.ทร.</a:t>
            </a:r>
            <a:endParaRPr lang="th-TH" sz="80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สร้างระบบสารสนเทศเพื่อจัดเก็บข้อมูลและเผยแพร่ข้อมูล </a:t>
            </a:r>
            <a:r>
              <a:rPr lang="en-US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ได้ตลอดเวลา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หลักเกณฑ์การประเมินเป็นรูปแบบ </a:t>
            </a:r>
            <a:r>
              <a:rPr lang="en-US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เลขา ฯ แต่ละหมวดยังไม่เข้าใจ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เผยแพร่ข้อมูลทั้งแบบกระดาษและไฟล์ข้อมูล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จัดเจ้าหน้าตอบปัญหา </a:t>
            </a:r>
            <a:r>
              <a:rPr lang="en-US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8000" b="1" i="1" dirty="0" err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ในไลน์</a:t>
            </a: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8000" b="1" i="1" dirty="0" err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ชย.ทร.</a:t>
            </a:r>
            <a:endParaRPr lang="th-TH" sz="80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ขาดประสบการณ์ในการเขียนรายงานรายหมวด </a:t>
            </a:r>
            <a:r>
              <a:rPr lang="en-US" sz="8000" b="1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PMQA 4.0</a:t>
            </a:r>
            <a:endParaRPr lang="th-TH" sz="8000" b="1" i="1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ศึกษาตัวอย่างรายงานรายหมวดจากหน่วยงานที่ประสบความสำเร็จ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th-TH" sz="8000" b="1" i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ปรึกษาจากผู้เชี่ยวชาญทั้งในและนอก </a:t>
            </a:r>
            <a:r>
              <a:rPr lang="th-TH" sz="8000" b="1" i="1" dirty="0" err="1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ทร.</a:t>
            </a:r>
            <a:endParaRPr lang="th-TH" sz="80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spcBef>
                <a:spcPts val="0"/>
              </a:spcBef>
              <a:buNone/>
            </a:pPr>
            <a:endParaRPr lang="th-TH" sz="26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ts val="0"/>
              </a:spcBef>
              <a:buNone/>
            </a:pPr>
            <a:endParaRPr lang="th-TH" sz="26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spcBef>
                <a:spcPts val="0"/>
              </a:spcBef>
              <a:buNone/>
            </a:pPr>
            <a:endParaRPr lang="th-TH" sz="2600" b="1" i="1" dirty="0" smtClean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spcBef>
                <a:spcPts val="0"/>
              </a:spcBef>
              <a:buNone/>
            </a:pPr>
            <a:endParaRPr lang="th-TH" sz="2600" b="1" i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endParaRPr lang="en-US" sz="4000" dirty="0" smtClean="0"/>
          </a:p>
          <a:p>
            <a:pPr marL="360000" algn="thaiDist">
              <a:spcBef>
                <a:spcPts val="0"/>
              </a:spcBef>
              <a:buNone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					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60000" algn="thaiDist">
              <a:spcBef>
                <a:spcPts val="0"/>
              </a:spcBef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1" descr="C:\Users\Sunisa\Desktop\p1R cop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8"/>
            <a:ext cx="1285884" cy="1285884"/>
          </a:xfrm>
          <a:prstGeom prst="rect">
            <a:avLst/>
          </a:prstGeom>
          <a:noFill/>
        </p:spPr>
      </p:pic>
      <p:pic>
        <p:nvPicPr>
          <p:cNvPr id="12" name="Picture 5" descr="C:\Users\authai_1\Desktop\101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6"/>
            <a:ext cx="1674976" cy="2977736"/>
          </a:xfrm>
          <a:prstGeom prst="rect">
            <a:avLst/>
          </a:prstGeom>
          <a:noFill/>
        </p:spPr>
      </p:pic>
      <p:pic>
        <p:nvPicPr>
          <p:cNvPr id="13" name="Picture 1" descr="C:\Users\authai_1\Desktop\294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107449"/>
            <a:ext cx="1285884" cy="964631"/>
          </a:xfrm>
          <a:prstGeom prst="rect">
            <a:avLst/>
          </a:prstGeom>
          <a:noFill/>
        </p:spPr>
      </p:pic>
      <p:pic>
        <p:nvPicPr>
          <p:cNvPr id="14" name="Picture 2" descr="C:\Users\authai_1\Desktop\144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576" y="4071948"/>
            <a:ext cx="1333184" cy="1000114"/>
          </a:xfrm>
          <a:prstGeom prst="rect">
            <a:avLst/>
          </a:prstGeom>
          <a:noFill/>
        </p:spPr>
      </p:pic>
      <p:pic>
        <p:nvPicPr>
          <p:cNvPr id="8194" name="Picture 2" descr="C:\Users\authai_1\Desktop\บรรยาย PMQA 4.0 ชย.ทร.งป.63\2205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5338" y="3309516"/>
            <a:ext cx="857256" cy="1762564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 l="29563" r="30170"/>
          <a:stretch>
            <a:fillRect/>
          </a:stretch>
        </p:blipFill>
        <p:spPr bwMode="auto">
          <a:xfrm>
            <a:off x="6715140" y="3786196"/>
            <a:ext cx="901905" cy="125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142858"/>
            <a:ext cx="7092280" cy="11612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</a:rPr>
              <a:t>การสนับสนุนข้อมูลการเขียนรายงานรายหมวด (</a:t>
            </a:r>
            <a:r>
              <a:rPr lang="en-US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b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จากการจัดการความรู้ (</a:t>
            </a:r>
            <a:r>
              <a:rPr lang="en-US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KM</a:t>
            </a:r>
            <a: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) </a:t>
            </a:r>
            <a:r>
              <a:rPr lang="th-TH" sz="2800" b="1" i="1" u="sng" dirty="0" err="1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ชย.ทร.</a:t>
            </a:r>
            <a: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/>
            </a:r>
            <a:b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</a:br>
            <a:r>
              <a:rPr lang="th-TH" sz="2800" b="1" i="1" u="sng" dirty="0" smtClean="0">
                <a:solidFill>
                  <a:srgbClr val="1D3A00"/>
                </a:solidFill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ได้รับคะแนนระดับดีเลิศปีที่ ๔</a:t>
            </a:r>
            <a:endParaRPr lang="en-US" sz="2800" b="1" i="1" u="sng" dirty="0">
              <a:solidFill>
                <a:srgbClr val="1D3A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57422" y="1357304"/>
            <a:ext cx="6566315" cy="35110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000" b="1" dirty="0" smtClean="0">
                <a:cs typeface="+mj-cs"/>
              </a:rPr>
              <a:t> </a:t>
            </a:r>
            <a:endParaRPr lang="th-TH" sz="2400" b="1" dirty="0" smtClean="0">
              <a:cs typeface="+mj-cs"/>
            </a:endParaRPr>
          </a:p>
          <a:p>
            <a:pPr>
              <a:buNone/>
            </a:pPr>
            <a:r>
              <a:rPr lang="th-TH" sz="2400" dirty="0" smtClean="0"/>
              <a:t>	</a:t>
            </a:r>
            <a:r>
              <a:rPr lang="th-TH" sz="2200" b="1" dirty="0" smtClean="0">
                <a:solidFill>
                  <a:srgbClr val="C00000"/>
                </a:solidFill>
                <a:cs typeface="+mj-cs"/>
              </a:rPr>
              <a:t>	</a:t>
            </a:r>
            <a:endParaRPr lang="en-US" sz="22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5122" name="AutoShape 2" descr="ผลการค้นหารูปภาพสำหรับ การจัดการความรู้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124" name="AutoShape 4" descr="ผลการค้นหารูปภาพสำหรับ การจัดการความรู้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125" name="Picture 5" descr="C:\Users\Admin\Downloads\images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36500"/>
            <a:ext cx="1039481" cy="992704"/>
          </a:xfrm>
          <a:prstGeom prst="rect">
            <a:avLst/>
          </a:prstGeom>
          <a:noFill/>
        </p:spPr>
      </p:pic>
      <p:pic>
        <p:nvPicPr>
          <p:cNvPr id="1026" name="Picture 2" descr="C:\Users\Admin\Desktop\221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772378"/>
            <a:ext cx="1928826" cy="1085388"/>
          </a:xfrm>
          <a:prstGeom prst="rect">
            <a:avLst/>
          </a:prstGeom>
          <a:noFill/>
        </p:spPr>
      </p:pic>
      <p:pic>
        <p:nvPicPr>
          <p:cNvPr id="1027" name="Picture 3" descr="C:\Users\Admin\Desktop\221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839076"/>
            <a:ext cx="1811132" cy="1018690"/>
          </a:xfrm>
          <a:prstGeom prst="rect">
            <a:avLst/>
          </a:prstGeom>
          <a:noFill/>
        </p:spPr>
      </p:pic>
      <p:pic>
        <p:nvPicPr>
          <p:cNvPr id="1030" name="Picture 6" descr="C:\Users\Admin\Desktop\221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357436"/>
            <a:ext cx="1778138" cy="1000132"/>
          </a:xfrm>
          <a:prstGeom prst="rect">
            <a:avLst/>
          </a:prstGeom>
          <a:noFill/>
        </p:spPr>
      </p:pic>
      <p:pic>
        <p:nvPicPr>
          <p:cNvPr id="1032" name="Picture 8" descr="C:\Users\Admin\Desktop\2216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1500180"/>
            <a:ext cx="1822051" cy="1215095"/>
          </a:xfrm>
          <a:prstGeom prst="rect">
            <a:avLst/>
          </a:prstGeom>
          <a:noFill/>
        </p:spPr>
      </p:pic>
      <p:pic>
        <p:nvPicPr>
          <p:cNvPr id="13" name="Picture 2" descr="C:\Users\Admin\Desktop\p6w2307191622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1428742"/>
            <a:ext cx="1785950" cy="1580147"/>
          </a:xfrm>
          <a:prstGeom prst="rect">
            <a:avLst/>
          </a:prstGeom>
          <a:noFill/>
        </p:spPr>
      </p:pic>
      <p:pic>
        <p:nvPicPr>
          <p:cNvPr id="14" name="รูปภาพ 13"/>
          <p:cNvPicPr/>
          <p:nvPr/>
        </p:nvPicPr>
        <p:blipFill>
          <a:blip r:embed="rId9" cstate="print"/>
          <a:srcRect l="34920" r="32002" b="13338"/>
          <a:stretch>
            <a:fillRect/>
          </a:stretch>
        </p:blipFill>
        <p:spPr bwMode="auto">
          <a:xfrm>
            <a:off x="0" y="285734"/>
            <a:ext cx="14287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uthai_1\Desktop\2271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275" y="3643320"/>
            <a:ext cx="1817519" cy="1363447"/>
          </a:xfrm>
          <a:prstGeom prst="rect">
            <a:avLst/>
          </a:prstGeom>
          <a:noFill/>
        </p:spPr>
      </p:pic>
      <p:pic>
        <p:nvPicPr>
          <p:cNvPr id="3" name="Picture 3" descr="C:\Users\authai_1\Desktop\22718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48" y="1928808"/>
            <a:ext cx="2483125" cy="1862764"/>
          </a:xfrm>
          <a:prstGeom prst="rect">
            <a:avLst/>
          </a:prstGeom>
          <a:noFill/>
        </p:spPr>
      </p:pic>
      <p:pic>
        <p:nvPicPr>
          <p:cNvPr id="1028" name="Picture 4" descr="C:\Users\authai_1\Desktop\สารสนเทศ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57290" y="300044"/>
            <a:ext cx="722489" cy="1700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2051720" y="216024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แนวทางเขียนรายงานการพัฒนาคุณภาพ</a:t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การบริหารจัดการภาครัฐ (</a:t>
            </a:r>
            <a:r>
              <a:rPr lang="en-US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en-US" sz="30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 descr="C:\Users\authai_1\Desktop\บรรยาย PMQA 4.0 ชย.ทร.งป.63\document-pmqa-copy-53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857370"/>
            <a:ext cx="3615723" cy="2714626"/>
          </a:xfrm>
          <a:prstGeom prst="rect">
            <a:avLst/>
          </a:prstGeom>
          <a:noFill/>
        </p:spPr>
      </p:pic>
      <p:pic>
        <p:nvPicPr>
          <p:cNvPr id="9219" name="Picture 3" descr="C:\Users\authai_1\Desktop\บรรยาย PMQA 4.0 ชย.ทร.งป.63\Results_+45%+of+the+Total+Sco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485" y="1857370"/>
            <a:ext cx="3619526" cy="271464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428860" y="1285866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หมวด 1-6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3636" y="1314384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หมวด 7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267494"/>
            <a:ext cx="6179007" cy="432048"/>
          </a:xfrm>
        </p:spPr>
        <p:txBody>
          <a:bodyPr>
            <a:noAutofit/>
          </a:bodyPr>
          <a:lstStyle/>
          <a:p>
            <a:pPr algn="ctr"/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ผลงานการพัฒนาคุณภาพการบริหารจัดการภาครัฐที่ผ่านมา  </a:t>
            </a:r>
          </a:p>
        </p:txBody>
      </p:sp>
      <p:pic>
        <p:nvPicPr>
          <p:cNvPr id="3077" name="Picture 5" descr="C:\Users\Admin\Desktop\66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6"/>
            <a:ext cx="1678761" cy="1119174"/>
          </a:xfrm>
          <a:prstGeom prst="rect">
            <a:avLst/>
          </a:prstGeom>
          <a:noFill/>
        </p:spPr>
      </p:pic>
      <p:pic>
        <p:nvPicPr>
          <p:cNvPr id="9" name="รูปภาพ 8" descr="C:\Users\Admin\Desktop\Captu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62"/>
            <a:ext cx="121444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61-11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8148" y="4336222"/>
            <a:ext cx="1157828" cy="6644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5984" y="642924"/>
            <a:ext cx="671517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กรมช่างโยธาทหารเรือ ระดับคะแนนรวมอันดับที่ ๑ ส่วน</a:t>
            </a:r>
            <a:r>
              <a:rPr kumimoji="0" lang="th-TH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ยุทธ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บริการ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8215338" y="2000246"/>
            <a:ext cx="214314" cy="178595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2" descr="C:\Users\Admin\Desktop\p6w2307191622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071948"/>
            <a:ext cx="1167669" cy="1033114"/>
          </a:xfrm>
          <a:prstGeom prst="rect">
            <a:avLst/>
          </a:prstGeom>
          <a:noFill/>
        </p:spPr>
      </p:pic>
      <p:graphicFrame>
        <p:nvGraphicFramePr>
          <p:cNvPr id="14" name="ตาราง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8528226"/>
              </p:ext>
            </p:extLst>
          </p:nvPr>
        </p:nvGraphicFramePr>
        <p:xfrm>
          <a:off x="698602" y="1785932"/>
          <a:ext cx="3801960" cy="2098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8461"/>
                <a:gridCol w="2883499"/>
              </a:tblGrid>
              <a:tr h="419692">
                <a:tc>
                  <a:txBody>
                    <a:bodyPr/>
                    <a:lstStyle/>
                    <a:p>
                      <a:pPr algn="ctr" fontAlgn="t"/>
                      <a:r>
                        <a:rPr lang="th-TH" sz="2700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ปีงป</a:t>
                      </a:r>
                      <a:r>
                        <a:rPr lang="th-TH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 </a:t>
                      </a:r>
                      <a:r>
                        <a:rPr lang="en-US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PMQA </a:t>
                      </a:r>
                      <a:endParaRPr lang="en-US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1969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7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th-TH" sz="2700" b="0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7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  <a:endParaRPr lang="th-TH" sz="2700" b="0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/>
                </a:tc>
              </a:tr>
              <a:tr h="41969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th-TH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th-TH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969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7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  <a:endParaRPr lang="th-TH" sz="2700" b="0" i="0" u="none" strike="noStrike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86.6</a:t>
                      </a:r>
                      <a:endParaRPr lang="th-TH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/>
                </a:tc>
              </a:tr>
              <a:tr h="41969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7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  <a:endParaRPr lang="th-TH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700" b="0" i="0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7" action="ppaction://hlinkfile"/>
                        </a:rPr>
                        <a:t>คะแนนรวมอันอับที่</a:t>
                      </a:r>
                      <a:r>
                        <a:rPr lang="th-TH" sz="2700" b="0" i="0" u="none" strike="noStrike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7" action="ppaction://hlinkfile"/>
                        </a:rPr>
                        <a:t> ๑</a:t>
                      </a:r>
                      <a:endParaRPr lang="th-TH" sz="2700" b="0" i="0" u="none" strike="noStrike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47" marR="7147" marT="7162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แผนภูมิ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87777291"/>
              </p:ext>
            </p:extLst>
          </p:nvPr>
        </p:nvGraphicFramePr>
        <p:xfrm>
          <a:off x="4857752" y="1357304"/>
          <a:ext cx="400159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6" name="Picture 18" descr="businessman-near-whiteboard-on-presentation-Download-Royalty-free-Vector-File-EPS-7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00"/>
            <a:ext cx="9144000" cy="440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5322" y="844154"/>
            <a:ext cx="9144000" cy="4442240"/>
          </a:xfrm>
          <a:prstGeom prst="rect">
            <a:avLst/>
          </a:prstGeom>
        </p:spPr>
        <p:txBody>
          <a:bodyPr/>
          <a:lstStyle/>
          <a:p>
            <a:pPr lvl="1" indent="-342900" algn="l" eaLnBrk="1" hangingPunct="1">
              <a:defRPr/>
            </a:pPr>
            <a:endParaRPr lang="th-TH" sz="3200" b="1" u="none" dirty="0" smtClean="0">
              <a:solidFill>
                <a:srgbClr val="FFFF00"/>
              </a:solidFill>
              <a:effectLst>
                <a:glow rad="101600">
                  <a:srgbClr val="080808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u="none" dirty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ระดับปริญญาตรี </a:t>
            </a: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(ทุน </a:t>
            </a:r>
            <a:r>
              <a:rPr lang="th-TH" sz="2400" b="1" u="none" dirty="0" err="1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ทร.</a:t>
            </a: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)</a:t>
            </a:r>
            <a:r>
              <a:rPr lang="th-TH" sz="2400" b="1" dirty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สาขา </a:t>
            </a:r>
            <a:r>
              <a:rPr lang="th-TH" sz="2400" b="1" u="none" dirty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วิศวกรรมไฟฟ้า (อิเล็กทรอนิกส์) </a:t>
            </a:r>
            <a:endParaRPr lang="th-TH" sz="2400" b="1" u="none" dirty="0" smtClean="0">
              <a:solidFill>
                <a:srgbClr val="FF0000"/>
              </a:solidFill>
              <a:effectLst>
                <a:glow rad="101600">
                  <a:srgbClr val="080808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marL="114300" lvl="1" algn="l" eaLnBrk="1" hangingPunct="1">
              <a:defRPr/>
            </a:pP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สถาบัน</a:t>
            </a:r>
            <a:r>
              <a:rPr lang="th-TH" sz="2400" b="1" u="none" dirty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เทคโนโลยีพระจอมเกล้าพระนครเหนือ</a:t>
            </a:r>
            <a:endParaRPr lang="en-US" sz="2400" b="1" u="none" dirty="0">
              <a:solidFill>
                <a:srgbClr val="FF0000"/>
              </a:solidFill>
              <a:effectLst>
                <a:glow rad="101600">
                  <a:srgbClr val="080808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u="none" dirty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ระดับปริญญาโท วิศวกรรม</a:t>
            </a:r>
            <a:r>
              <a:rPr lang="th-TH" sz="2400" b="1" u="none" dirty="0" err="1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ศาสตร</a:t>
            </a:r>
            <a:r>
              <a:rPr lang="th-TH" sz="2400" b="1" u="none" dirty="0" smtClean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มหาบัณฑิต (ทุนวิจัย </a:t>
            </a:r>
            <a:r>
              <a:rPr lang="th-TH" sz="2400" b="1" u="none" dirty="0" err="1" smtClean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สวทช.</a:t>
            </a:r>
            <a:r>
              <a:rPr lang="th-TH" sz="2400" b="1" u="none" dirty="0" smtClean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) </a:t>
            </a:r>
            <a:endParaRPr lang="th-TH" sz="2400" b="1" u="none" dirty="0">
              <a:solidFill>
                <a:srgbClr val="FFFF00"/>
              </a:solidFill>
              <a:effectLst>
                <a:glow rad="101600">
                  <a:srgbClr val="080808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marL="114300" lvl="1" algn="l" eaLnBrk="1" hangingPunct="1">
              <a:defRPr/>
            </a:pPr>
            <a:r>
              <a:rPr lang="th-TH" sz="2400" b="1" u="none" dirty="0" smtClean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มหาวิทยาลัย</a:t>
            </a:r>
            <a:r>
              <a:rPr lang="th-TH" sz="2400" b="1" u="none" dirty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เทคโนโลยีพระจอมเกล้าธนบุรี</a:t>
            </a: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u="none" dirty="0">
                <a:solidFill>
                  <a:srgbClr val="FF00FF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หลักสูตรนายทหารฝ่ายอำนวยการเบื้องต้น </a:t>
            </a: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u="none" dirty="0">
                <a:solidFill>
                  <a:srgbClr val="FE9202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หลักสูตรชั้นต้นทั่วไป รุ่นที่ ๓๒</a:t>
            </a: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u="none" dirty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หลักสูตร</a:t>
            </a:r>
            <a:r>
              <a:rPr lang="th-TH" sz="2400" b="1" u="none" dirty="0" err="1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เสนาธิ</a:t>
            </a:r>
            <a:r>
              <a:rPr lang="th-TH" sz="2400" b="1" u="none" dirty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การทหารเรือ รุ่น </a:t>
            </a: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๗๓ รางวัลเอกสารวิจัยชมเชย อันดับที่ 1</a:t>
            </a: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 smtClean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การพัฒนาคุณภาพการบริหารจัดการภาครัฐ รุ่น 4 พ.ศ.2562</a:t>
            </a: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r>
              <a:rPr lang="th-TH" sz="2400" b="1" u="none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u="none" dirty="0" smtClean="0">
                <a:solidFill>
                  <a:srgbClr val="00AACC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ผู้ตรวจประเมินการพัฒนาคุณภาพการบริหารจัดการภาครัฐ รุ่นที่ 1 พ.ศ.2562</a:t>
            </a:r>
          </a:p>
          <a:p>
            <a:pPr lvl="1" indent="-342900">
              <a:buFont typeface="Wingdings" pitchFamily="2" charset="2"/>
              <a:buChar char="q"/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 smtClean="0">
                <a:solidFill>
                  <a:srgbClr val="00B05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ผู้ตรวจประเมินการพัฒนาคุณภาพการบริหารจัดการภาครัฐ รุ่นที่ 2 พ.ศ.2563</a:t>
            </a:r>
          </a:p>
          <a:p>
            <a:pPr lvl="1" indent="-342900" algn="l" eaLnBrk="1" hangingPunct="1">
              <a:buFont typeface="Wingdings" pitchFamily="2" charset="2"/>
              <a:buChar char="q"/>
              <a:defRPr/>
            </a:pPr>
            <a:endParaRPr lang="th-TH" sz="2400" b="1" u="none" dirty="0">
              <a:solidFill>
                <a:srgbClr val="FF0000"/>
              </a:solidFill>
              <a:effectLst>
                <a:glow rad="101600">
                  <a:srgbClr val="080808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lvl="1" indent="-342900" algn="l" eaLnBrk="1" hangingPunct="1">
              <a:defRPr/>
            </a:pPr>
            <a:r>
              <a:rPr lang="th-TH" sz="2400" b="1" u="none" dirty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endParaRPr lang="th-TH" sz="2400" b="1" u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5400" b="1" u="none" dirty="0">
                <a:solidFill>
                  <a:srgbClr val="FFFF00"/>
                </a:solidFill>
                <a:effectLst>
                  <a:glow rad="101600">
                    <a:srgbClr val="080808"/>
                  </a:glow>
                </a:effectLst>
                <a:latin typeface="TH SarabunPSK" pitchFamily="34" charset="-34"/>
                <a:cs typeface="TH SarabunPSK" pitchFamily="34" charset="-34"/>
              </a:rPr>
              <a:t>ประวัติผู้บรรยาย</a:t>
            </a:r>
          </a:p>
        </p:txBody>
      </p:sp>
      <p:pic>
        <p:nvPicPr>
          <p:cNvPr id="8" name="Picture 2" descr="C:\Users\Sunisa\Desktop\p1R cop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9521" y="56301"/>
            <a:ext cx="761635" cy="729499"/>
          </a:xfrm>
          <a:prstGeom prst="rect">
            <a:avLst/>
          </a:prstGeom>
          <a:noFill/>
        </p:spPr>
      </p:pic>
      <p:pic>
        <p:nvPicPr>
          <p:cNvPr id="1026" name="Picture 2" descr="C:\Users\Admin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-18"/>
            <a:ext cx="785818" cy="785818"/>
          </a:xfrm>
          <a:prstGeom prst="rect">
            <a:avLst/>
          </a:prstGeom>
          <a:noFill/>
        </p:spPr>
      </p:pic>
      <p:pic>
        <p:nvPicPr>
          <p:cNvPr id="1027" name="Picture 3" descr="C:\Users\Admin\Desktop\download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900" y="4214824"/>
            <a:ext cx="857248" cy="857248"/>
          </a:xfrm>
          <a:prstGeom prst="rect">
            <a:avLst/>
          </a:prstGeom>
          <a:noFill/>
        </p:spPr>
      </p:pic>
      <p:pic>
        <p:nvPicPr>
          <p:cNvPr id="1028" name="Picture 4" descr="อุทัย กรรณ 8x10 หลุยส์ทอ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6556" y="1000114"/>
            <a:ext cx="12446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2862D74-242D-4D04-8EA1-26AF098E1FD2}"/>
              </a:ext>
            </a:extLst>
          </p:cNvPr>
          <p:cNvSpPr/>
          <p:nvPr/>
        </p:nvSpPr>
        <p:spPr>
          <a:xfrm>
            <a:off x="0" y="4259874"/>
            <a:ext cx="9144000" cy="8836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Graphic 30">
            <a:extLst>
              <a:ext uri="{FF2B5EF4-FFF2-40B4-BE49-F238E27FC236}">
                <a16:creationId xmlns="" xmlns:a16="http://schemas.microsoft.com/office/drawing/2014/main" id="{0B60AB2E-2DC8-4E4F-BBA7-8C94487E1FC7}"/>
              </a:ext>
            </a:extLst>
          </p:cNvPr>
          <p:cNvSpPr/>
          <p:nvPr/>
        </p:nvSpPr>
        <p:spPr>
          <a:xfrm>
            <a:off x="197828" y="514351"/>
            <a:ext cx="8559246" cy="4176692"/>
          </a:xfrm>
          <a:custGeom>
            <a:avLst/>
            <a:gdLst>
              <a:gd name="connsiteX0" fmla="*/ 12151366 w 12185487"/>
              <a:gd name="connsiteY0" fmla="*/ 5296226 h 5946205"/>
              <a:gd name="connsiteX1" fmla="*/ 11971612 w 12185487"/>
              <a:gd name="connsiteY1" fmla="*/ 4816231 h 5946205"/>
              <a:gd name="connsiteX2" fmla="*/ 11838750 w 12185487"/>
              <a:gd name="connsiteY2" fmla="*/ 4536831 h 5946205"/>
              <a:gd name="connsiteX3" fmla="*/ 11903228 w 12185487"/>
              <a:gd name="connsiteY3" fmla="*/ 4319954 h 5946205"/>
              <a:gd name="connsiteX4" fmla="*/ 11978125 w 12185487"/>
              <a:gd name="connsiteY4" fmla="*/ 4199467 h 5946205"/>
              <a:gd name="connsiteX5" fmla="*/ 12002874 w 12185487"/>
              <a:gd name="connsiteY5" fmla="*/ 3819118 h 5946205"/>
              <a:gd name="connsiteX6" fmla="*/ 12030228 w 12185487"/>
              <a:gd name="connsiteY6" fmla="*/ 3758549 h 5946205"/>
              <a:gd name="connsiteX7" fmla="*/ 12137689 w 12185487"/>
              <a:gd name="connsiteY7" fmla="*/ 3438118 h 5946205"/>
              <a:gd name="connsiteX8" fmla="*/ 12068653 w 12185487"/>
              <a:gd name="connsiteY8" fmla="*/ 3117687 h 5946205"/>
              <a:gd name="connsiteX9" fmla="*/ 11907135 w 12185487"/>
              <a:gd name="connsiteY9" fmla="*/ 2909277 h 5946205"/>
              <a:gd name="connsiteX10" fmla="*/ 11718915 w 12185487"/>
              <a:gd name="connsiteY10" fmla="*/ 2807026 h 5946205"/>
              <a:gd name="connsiteX11" fmla="*/ 11696120 w 12185487"/>
              <a:gd name="connsiteY11" fmla="*/ 2707380 h 5946205"/>
              <a:gd name="connsiteX12" fmla="*/ 11717612 w 12185487"/>
              <a:gd name="connsiteY12" fmla="*/ 2556282 h 5946205"/>
              <a:gd name="connsiteX13" fmla="*/ 11707843 w 12185487"/>
              <a:gd name="connsiteY13" fmla="*/ 2490503 h 5946205"/>
              <a:gd name="connsiteX14" fmla="*/ 11554141 w 12185487"/>
              <a:gd name="connsiteY14" fmla="*/ 2340056 h 5946205"/>
              <a:gd name="connsiteX15" fmla="*/ 11342474 w 12185487"/>
              <a:gd name="connsiteY15" fmla="*/ 2464451 h 5946205"/>
              <a:gd name="connsiteX16" fmla="*/ 11343776 w 12185487"/>
              <a:gd name="connsiteY16" fmla="*/ 2727569 h 5946205"/>
              <a:gd name="connsiteX17" fmla="*/ 11398484 w 12185487"/>
              <a:gd name="connsiteY17" fmla="*/ 2820703 h 5946205"/>
              <a:gd name="connsiteX18" fmla="*/ 11164674 w 12185487"/>
              <a:gd name="connsiteY18" fmla="*/ 3084472 h 5946205"/>
              <a:gd name="connsiteX19" fmla="*/ 10971243 w 12185487"/>
              <a:gd name="connsiteY19" fmla="*/ 2973103 h 5946205"/>
              <a:gd name="connsiteX20" fmla="*/ 10906115 w 12185487"/>
              <a:gd name="connsiteY20" fmla="*/ 2945749 h 5946205"/>
              <a:gd name="connsiteX21" fmla="*/ 10908720 w 12185487"/>
              <a:gd name="connsiteY21" fmla="*/ 2801816 h 5946205"/>
              <a:gd name="connsiteX22" fmla="*/ 10986874 w 12185487"/>
              <a:gd name="connsiteY22" fmla="*/ 2597313 h 5946205"/>
              <a:gd name="connsiteX23" fmla="*/ 10907417 w 12185487"/>
              <a:gd name="connsiteY23" fmla="*/ 2437749 h 5946205"/>
              <a:gd name="connsiteX24" fmla="*/ 10787582 w 12185487"/>
              <a:gd name="connsiteY24" fmla="*/ 2381739 h 5946205"/>
              <a:gd name="connsiteX25" fmla="*/ 10741992 w 12185487"/>
              <a:gd name="connsiteY25" fmla="*/ 2347221 h 5946205"/>
              <a:gd name="connsiteX26" fmla="*/ 10736130 w 12185487"/>
              <a:gd name="connsiteY26" fmla="*/ 2071077 h 5946205"/>
              <a:gd name="connsiteX27" fmla="*/ 10725058 w 12185487"/>
              <a:gd name="connsiteY27" fmla="*/ 2012462 h 5946205"/>
              <a:gd name="connsiteX28" fmla="*/ 10713987 w 12185487"/>
              <a:gd name="connsiteY28" fmla="*/ 1959708 h 5946205"/>
              <a:gd name="connsiteX29" fmla="*/ 10713336 w 12185487"/>
              <a:gd name="connsiteY29" fmla="*/ 1159933 h 5946205"/>
              <a:gd name="connsiteX30" fmla="*/ 10713336 w 12185487"/>
              <a:gd name="connsiteY30" fmla="*/ 1103272 h 5946205"/>
              <a:gd name="connsiteX31" fmla="*/ 9331315 w 12185487"/>
              <a:gd name="connsiteY31" fmla="*/ 1103272 h 5946205"/>
              <a:gd name="connsiteX32" fmla="*/ 9331315 w 12185487"/>
              <a:gd name="connsiteY32" fmla="*/ 1157980 h 5946205"/>
              <a:gd name="connsiteX33" fmla="*/ 9330663 w 12185487"/>
              <a:gd name="connsiteY33" fmla="*/ 1953195 h 5946205"/>
              <a:gd name="connsiteX34" fmla="*/ 9320243 w 12185487"/>
              <a:gd name="connsiteY34" fmla="*/ 2202636 h 5946205"/>
              <a:gd name="connsiteX35" fmla="*/ 9199105 w 12185487"/>
              <a:gd name="connsiteY35" fmla="*/ 2418862 h 5946205"/>
              <a:gd name="connsiteX36" fmla="*/ 9079920 w 12185487"/>
              <a:gd name="connsiteY36" fmla="*/ 2611641 h 5946205"/>
              <a:gd name="connsiteX37" fmla="*/ 9067545 w 12185487"/>
              <a:gd name="connsiteY37" fmla="*/ 2749062 h 5946205"/>
              <a:gd name="connsiteX38" fmla="*/ 9132674 w 12185487"/>
              <a:gd name="connsiteY38" fmla="*/ 2837636 h 5946205"/>
              <a:gd name="connsiteX39" fmla="*/ 9268141 w 12185487"/>
              <a:gd name="connsiteY39" fmla="*/ 2902764 h 5946205"/>
              <a:gd name="connsiteX40" fmla="*/ 9161981 w 12185487"/>
              <a:gd name="connsiteY40" fmla="*/ 3162626 h 5946205"/>
              <a:gd name="connsiteX41" fmla="*/ 9145699 w 12185487"/>
              <a:gd name="connsiteY41" fmla="*/ 3192585 h 5946205"/>
              <a:gd name="connsiteX42" fmla="*/ 9067545 w 12185487"/>
              <a:gd name="connsiteY42" fmla="*/ 2925559 h 5946205"/>
              <a:gd name="connsiteX43" fmla="*/ 8968551 w 12185487"/>
              <a:gd name="connsiteY43" fmla="*/ 2813539 h 5946205"/>
              <a:gd name="connsiteX44" fmla="*/ 8757535 w 12185487"/>
              <a:gd name="connsiteY44" fmla="*/ 2739944 h 5946205"/>
              <a:gd name="connsiteX45" fmla="*/ 8690454 w 12185487"/>
              <a:gd name="connsiteY45" fmla="*/ 2711939 h 5946205"/>
              <a:gd name="connsiteX46" fmla="*/ 8719109 w 12185487"/>
              <a:gd name="connsiteY46" fmla="*/ 2546513 h 5946205"/>
              <a:gd name="connsiteX47" fmla="*/ 8691756 w 12185487"/>
              <a:gd name="connsiteY47" fmla="*/ 2387600 h 5946205"/>
              <a:gd name="connsiteX48" fmla="*/ 8648771 w 12185487"/>
              <a:gd name="connsiteY48" fmla="*/ 2305539 h 5946205"/>
              <a:gd name="connsiteX49" fmla="*/ 8605787 w 12185487"/>
              <a:gd name="connsiteY49" fmla="*/ 1974687 h 5946205"/>
              <a:gd name="connsiteX50" fmla="*/ 8618813 w 12185487"/>
              <a:gd name="connsiteY50" fmla="*/ 1891323 h 5946205"/>
              <a:gd name="connsiteX51" fmla="*/ 8540007 w 12185487"/>
              <a:gd name="connsiteY51" fmla="*/ 1824241 h 5946205"/>
              <a:gd name="connsiteX52" fmla="*/ 8540007 w 12185487"/>
              <a:gd name="connsiteY52" fmla="*/ 1770836 h 5946205"/>
              <a:gd name="connsiteX53" fmla="*/ 8540007 w 12185487"/>
              <a:gd name="connsiteY53" fmla="*/ 313267 h 5946205"/>
              <a:gd name="connsiteX54" fmla="*/ 8575176 w 12185487"/>
              <a:gd name="connsiteY54" fmla="*/ 239672 h 5946205"/>
              <a:gd name="connsiteX55" fmla="*/ 8572571 w 12185487"/>
              <a:gd name="connsiteY55" fmla="*/ 150446 h 5946205"/>
              <a:gd name="connsiteX56" fmla="*/ 8519166 w 12185487"/>
              <a:gd name="connsiteY56" fmla="*/ 132862 h 5946205"/>
              <a:gd name="connsiteX57" fmla="*/ 8426032 w 12185487"/>
              <a:gd name="connsiteY57" fmla="*/ 181056 h 5946205"/>
              <a:gd name="connsiteX58" fmla="*/ 8456643 w 12185487"/>
              <a:gd name="connsiteY58" fmla="*/ 266374 h 5946205"/>
              <a:gd name="connsiteX59" fmla="*/ 8420172 w 12185487"/>
              <a:gd name="connsiteY59" fmla="*/ 270933 h 5946205"/>
              <a:gd name="connsiteX60" fmla="*/ 8125141 w 12185487"/>
              <a:gd name="connsiteY60" fmla="*/ 363415 h 5946205"/>
              <a:gd name="connsiteX61" fmla="*/ 7878956 w 12185487"/>
              <a:gd name="connsiteY61" fmla="*/ 425287 h 5946205"/>
              <a:gd name="connsiteX62" fmla="*/ 7478417 w 12185487"/>
              <a:gd name="connsiteY62" fmla="*/ 352344 h 5946205"/>
              <a:gd name="connsiteX63" fmla="*/ 7051828 w 12185487"/>
              <a:gd name="connsiteY63" fmla="*/ 348436 h 5946205"/>
              <a:gd name="connsiteX64" fmla="*/ 7010797 w 12185487"/>
              <a:gd name="connsiteY64" fmla="*/ 361462 h 5946205"/>
              <a:gd name="connsiteX65" fmla="*/ 6361469 w 12185487"/>
              <a:gd name="connsiteY65" fmla="*/ 354297 h 5946205"/>
              <a:gd name="connsiteX66" fmla="*/ 5804623 w 12185487"/>
              <a:gd name="connsiteY66" fmla="*/ 312615 h 5946205"/>
              <a:gd name="connsiteX67" fmla="*/ 5374125 w 12185487"/>
              <a:gd name="connsiteY67" fmla="*/ 346482 h 5946205"/>
              <a:gd name="connsiteX68" fmla="*/ 5175484 w 12185487"/>
              <a:gd name="connsiteY68" fmla="*/ 248138 h 5946205"/>
              <a:gd name="connsiteX69" fmla="*/ 4877849 w 12185487"/>
              <a:gd name="connsiteY69" fmla="*/ 214923 h 5946205"/>
              <a:gd name="connsiteX70" fmla="*/ 4767131 w 12185487"/>
              <a:gd name="connsiteY70" fmla="*/ 265723 h 5946205"/>
              <a:gd name="connsiteX71" fmla="*/ 4787320 w 12185487"/>
              <a:gd name="connsiteY71" fmla="*/ 192779 h 5946205"/>
              <a:gd name="connsiteX72" fmla="*/ 4717633 w 12185487"/>
              <a:gd name="connsiteY72" fmla="*/ 147841 h 5946205"/>
              <a:gd name="connsiteX73" fmla="*/ 4621894 w 12185487"/>
              <a:gd name="connsiteY73" fmla="*/ 184313 h 5946205"/>
              <a:gd name="connsiteX74" fmla="*/ 4644689 w 12185487"/>
              <a:gd name="connsiteY74" fmla="*/ 256605 h 5946205"/>
              <a:gd name="connsiteX75" fmla="*/ 4673997 w 12185487"/>
              <a:gd name="connsiteY75" fmla="*/ 313918 h 5946205"/>
              <a:gd name="connsiteX76" fmla="*/ 4668787 w 12185487"/>
              <a:gd name="connsiteY76" fmla="*/ 1828149 h 5946205"/>
              <a:gd name="connsiteX77" fmla="*/ 4674649 w 12185487"/>
              <a:gd name="connsiteY77" fmla="*/ 2137508 h 5946205"/>
              <a:gd name="connsiteX78" fmla="*/ 4607567 w 12185487"/>
              <a:gd name="connsiteY78" fmla="*/ 2351780 h 5946205"/>
              <a:gd name="connsiteX79" fmla="*/ 4587377 w 12185487"/>
              <a:gd name="connsiteY79" fmla="*/ 2452728 h 5946205"/>
              <a:gd name="connsiteX80" fmla="*/ 4574351 w 12185487"/>
              <a:gd name="connsiteY80" fmla="*/ 2515903 h 5946205"/>
              <a:gd name="connsiteX81" fmla="*/ 4466889 w 12185487"/>
              <a:gd name="connsiteY81" fmla="*/ 2430585 h 5946205"/>
              <a:gd name="connsiteX82" fmla="*/ 4448654 w 12185487"/>
              <a:gd name="connsiteY82" fmla="*/ 2352431 h 5946205"/>
              <a:gd name="connsiteX83" fmla="*/ 4371151 w 12185487"/>
              <a:gd name="connsiteY83" fmla="*/ 2179841 h 5946205"/>
              <a:gd name="connsiteX84" fmla="*/ 4161438 w 12185487"/>
              <a:gd name="connsiteY84" fmla="*/ 2179190 h 5946205"/>
              <a:gd name="connsiteX85" fmla="*/ 4099566 w 12185487"/>
              <a:gd name="connsiteY85" fmla="*/ 2252785 h 5946205"/>
              <a:gd name="connsiteX86" fmla="*/ 4082633 w 12185487"/>
              <a:gd name="connsiteY86" fmla="*/ 2464451 h 5946205"/>
              <a:gd name="connsiteX87" fmla="*/ 4121059 w 12185487"/>
              <a:gd name="connsiteY87" fmla="*/ 2542605 h 5946205"/>
              <a:gd name="connsiteX88" fmla="*/ 4108033 w 12185487"/>
              <a:gd name="connsiteY88" fmla="*/ 2647462 h 5946205"/>
              <a:gd name="connsiteX89" fmla="*/ 3818864 w 12185487"/>
              <a:gd name="connsiteY89" fmla="*/ 2812887 h 5946205"/>
              <a:gd name="connsiteX90" fmla="*/ 3689259 w 12185487"/>
              <a:gd name="connsiteY90" fmla="*/ 2755575 h 5946205"/>
              <a:gd name="connsiteX91" fmla="*/ 3701633 w 12185487"/>
              <a:gd name="connsiteY91" fmla="*/ 2657231 h 5946205"/>
              <a:gd name="connsiteX92" fmla="*/ 3775228 w 12185487"/>
              <a:gd name="connsiteY92" fmla="*/ 2586893 h 5946205"/>
              <a:gd name="connsiteX93" fmla="*/ 3790859 w 12185487"/>
              <a:gd name="connsiteY93" fmla="*/ 2429934 h 5946205"/>
              <a:gd name="connsiteX94" fmla="*/ 3775228 w 12185487"/>
              <a:gd name="connsiteY94" fmla="*/ 2375226 h 5946205"/>
              <a:gd name="connsiteX95" fmla="*/ 3456099 w 12185487"/>
              <a:gd name="connsiteY95" fmla="*/ 2287303 h 5946205"/>
              <a:gd name="connsiteX96" fmla="*/ 3370782 w 12185487"/>
              <a:gd name="connsiteY96" fmla="*/ 2375226 h 5946205"/>
              <a:gd name="connsiteX97" fmla="*/ 3346684 w 12185487"/>
              <a:gd name="connsiteY97" fmla="*/ 2510692 h 5946205"/>
              <a:gd name="connsiteX98" fmla="*/ 3452843 w 12185487"/>
              <a:gd name="connsiteY98" fmla="*/ 2674816 h 5946205"/>
              <a:gd name="connsiteX99" fmla="*/ 3435259 w 12185487"/>
              <a:gd name="connsiteY99" fmla="*/ 2857175 h 5946205"/>
              <a:gd name="connsiteX100" fmla="*/ 3273089 w 12185487"/>
              <a:gd name="connsiteY100" fmla="*/ 3128108 h 5946205"/>
              <a:gd name="connsiteX101" fmla="*/ 3290674 w 12185487"/>
              <a:gd name="connsiteY101" fmla="*/ 3408159 h 5946205"/>
              <a:gd name="connsiteX102" fmla="*/ 3273089 w 12185487"/>
              <a:gd name="connsiteY102" fmla="*/ 3497385 h 5946205"/>
              <a:gd name="connsiteX103" fmla="*/ 3232710 w 12185487"/>
              <a:gd name="connsiteY103" fmla="*/ 3583354 h 5946205"/>
              <a:gd name="connsiteX104" fmla="*/ 3232059 w 12185487"/>
              <a:gd name="connsiteY104" fmla="*/ 3646529 h 5946205"/>
              <a:gd name="connsiteX105" fmla="*/ 3242479 w 12185487"/>
              <a:gd name="connsiteY105" fmla="*/ 3790462 h 5946205"/>
              <a:gd name="connsiteX106" fmla="*/ 3135017 w 12185487"/>
              <a:gd name="connsiteY106" fmla="*/ 4344703 h 5946205"/>
              <a:gd name="connsiteX107" fmla="*/ 3107664 w 12185487"/>
              <a:gd name="connsiteY107" fmla="*/ 4132385 h 5946205"/>
              <a:gd name="connsiteX108" fmla="*/ 3112223 w 12185487"/>
              <a:gd name="connsiteY108" fmla="*/ 3999523 h 5946205"/>
              <a:gd name="connsiteX109" fmla="*/ 3115479 w 12185487"/>
              <a:gd name="connsiteY109" fmla="*/ 3972170 h 5946205"/>
              <a:gd name="connsiteX110" fmla="*/ 3155859 w 12185487"/>
              <a:gd name="connsiteY110" fmla="*/ 3873175 h 5946205"/>
              <a:gd name="connsiteX111" fmla="*/ 3135017 w 12185487"/>
              <a:gd name="connsiteY111" fmla="*/ 3138528 h 5946205"/>
              <a:gd name="connsiteX112" fmla="*/ 3080961 w 12185487"/>
              <a:gd name="connsiteY112" fmla="*/ 2918395 h 5946205"/>
              <a:gd name="connsiteX113" fmla="*/ 3021694 w 12185487"/>
              <a:gd name="connsiteY113" fmla="*/ 2866292 h 5946205"/>
              <a:gd name="connsiteX114" fmla="*/ 2792443 w 12185487"/>
              <a:gd name="connsiteY114" fmla="*/ 2804421 h 5946205"/>
              <a:gd name="connsiteX115" fmla="*/ 2713638 w 12185487"/>
              <a:gd name="connsiteY115" fmla="*/ 2633785 h 5946205"/>
              <a:gd name="connsiteX116" fmla="*/ 2731874 w 12185487"/>
              <a:gd name="connsiteY116" fmla="*/ 2494410 h 5946205"/>
              <a:gd name="connsiteX117" fmla="*/ 2730571 w 12185487"/>
              <a:gd name="connsiteY117" fmla="*/ 2446867 h 5946205"/>
              <a:gd name="connsiteX118" fmla="*/ 2488946 w 12185487"/>
              <a:gd name="connsiteY118" fmla="*/ 2274928 h 5946205"/>
              <a:gd name="connsiteX119" fmla="*/ 2367807 w 12185487"/>
              <a:gd name="connsiteY119" fmla="*/ 2432539 h 5946205"/>
              <a:gd name="connsiteX120" fmla="*/ 2356084 w 12185487"/>
              <a:gd name="connsiteY120" fmla="*/ 2521113 h 5946205"/>
              <a:gd name="connsiteX121" fmla="*/ 2383438 w 12185487"/>
              <a:gd name="connsiteY121" fmla="*/ 2622062 h 5946205"/>
              <a:gd name="connsiteX122" fmla="*/ 2430982 w 12185487"/>
              <a:gd name="connsiteY122" fmla="*/ 2747759 h 5946205"/>
              <a:gd name="connsiteX123" fmla="*/ 2406884 w 12185487"/>
              <a:gd name="connsiteY123" fmla="*/ 2788790 h 5946205"/>
              <a:gd name="connsiteX124" fmla="*/ 2299423 w 12185487"/>
              <a:gd name="connsiteY124" fmla="*/ 2845451 h 5946205"/>
              <a:gd name="connsiteX125" fmla="*/ 2246017 w 12185487"/>
              <a:gd name="connsiteY125" fmla="*/ 2776415 h 5946205"/>
              <a:gd name="connsiteX126" fmla="*/ 2207592 w 12185487"/>
              <a:gd name="connsiteY126" fmla="*/ 2700216 h 5946205"/>
              <a:gd name="connsiteX127" fmla="*/ 2288351 w 12185487"/>
              <a:gd name="connsiteY127" fmla="*/ 2408441 h 5946205"/>
              <a:gd name="connsiteX128" fmla="*/ 2064310 w 12185487"/>
              <a:gd name="connsiteY128" fmla="*/ 2284698 h 5946205"/>
              <a:gd name="connsiteX129" fmla="*/ 1957500 w 12185487"/>
              <a:gd name="connsiteY129" fmla="*/ 2302934 h 5946205"/>
              <a:gd name="connsiteX130" fmla="*/ 1915818 w 12185487"/>
              <a:gd name="connsiteY130" fmla="*/ 2368062 h 5946205"/>
              <a:gd name="connsiteX131" fmla="*/ 1923633 w 12185487"/>
              <a:gd name="connsiteY131" fmla="*/ 2407139 h 5946205"/>
              <a:gd name="connsiteX132" fmla="*/ 1886510 w 12185487"/>
              <a:gd name="connsiteY132" fmla="*/ 2539349 h 5946205"/>
              <a:gd name="connsiteX133" fmla="*/ 1882602 w 12185487"/>
              <a:gd name="connsiteY133" fmla="*/ 2639646 h 5946205"/>
              <a:gd name="connsiteX134" fmla="*/ 1894325 w 12185487"/>
              <a:gd name="connsiteY134" fmla="*/ 2759482 h 5946205"/>
              <a:gd name="connsiteX135" fmla="*/ 1851992 w 12185487"/>
              <a:gd name="connsiteY135" fmla="*/ 2748410 h 5946205"/>
              <a:gd name="connsiteX136" fmla="*/ 1803146 w 12185487"/>
              <a:gd name="connsiteY136" fmla="*/ 2735385 h 5946205"/>
              <a:gd name="connsiteX137" fmla="*/ 1725643 w 12185487"/>
              <a:gd name="connsiteY137" fmla="*/ 2681328 h 5946205"/>
              <a:gd name="connsiteX138" fmla="*/ 1547192 w 12185487"/>
              <a:gd name="connsiteY138" fmla="*/ 2401928 h 5946205"/>
              <a:gd name="connsiteX139" fmla="*/ 1461223 w 12185487"/>
              <a:gd name="connsiteY139" fmla="*/ 2194169 h 5946205"/>
              <a:gd name="connsiteX140" fmla="*/ 1434520 w 12185487"/>
              <a:gd name="connsiteY140" fmla="*/ 2089313 h 5946205"/>
              <a:gd name="connsiteX141" fmla="*/ 1404561 w 12185487"/>
              <a:gd name="connsiteY141" fmla="*/ 2038513 h 5946205"/>
              <a:gd name="connsiteX142" fmla="*/ 1485971 w 12185487"/>
              <a:gd name="connsiteY142" fmla="*/ 1700498 h 5946205"/>
              <a:gd name="connsiteX143" fmla="*/ 1788166 w 12185487"/>
              <a:gd name="connsiteY143" fmla="*/ 442221 h 5946205"/>
              <a:gd name="connsiteX144" fmla="*/ 1841571 w 12185487"/>
              <a:gd name="connsiteY144" fmla="*/ 187569 h 5946205"/>
              <a:gd name="connsiteX145" fmla="*/ 1615576 w 12185487"/>
              <a:gd name="connsiteY145" fmla="*/ 143933 h 5946205"/>
              <a:gd name="connsiteX146" fmla="*/ 1099761 w 12185487"/>
              <a:gd name="connsiteY146" fmla="*/ 102903 h 5946205"/>
              <a:gd name="connsiteX147" fmla="*/ 318223 w 12185487"/>
              <a:gd name="connsiteY147" fmla="*/ 37123 h 5946205"/>
              <a:gd name="connsiteX148" fmla="*/ 50546 w 12185487"/>
              <a:gd name="connsiteY148" fmla="*/ 0 h 5946205"/>
              <a:gd name="connsiteX149" fmla="*/ 88320 w 12185487"/>
              <a:gd name="connsiteY149" fmla="*/ 49497 h 5946205"/>
              <a:gd name="connsiteX150" fmla="*/ 103951 w 12185487"/>
              <a:gd name="connsiteY150" fmla="*/ 260513 h 5946205"/>
              <a:gd name="connsiteX151" fmla="*/ 4305 w 12185487"/>
              <a:gd name="connsiteY151" fmla="*/ 505395 h 5946205"/>
              <a:gd name="connsiteX152" fmla="*/ 34264 w 12185487"/>
              <a:gd name="connsiteY152" fmla="*/ 791959 h 5946205"/>
              <a:gd name="connsiteX153" fmla="*/ 70735 w 12185487"/>
              <a:gd name="connsiteY153" fmla="*/ 822569 h 5946205"/>
              <a:gd name="connsiteX154" fmla="*/ 884187 w 12185487"/>
              <a:gd name="connsiteY154" fmla="*/ 939800 h 5946205"/>
              <a:gd name="connsiteX155" fmla="*/ 1028120 w 12185487"/>
              <a:gd name="connsiteY155" fmla="*/ 971062 h 5946205"/>
              <a:gd name="connsiteX156" fmla="*/ 1506161 w 12185487"/>
              <a:gd name="connsiteY156" fmla="*/ 1066800 h 5946205"/>
              <a:gd name="connsiteX157" fmla="*/ 1613623 w 12185487"/>
              <a:gd name="connsiteY157" fmla="*/ 1061590 h 5946205"/>
              <a:gd name="connsiteX158" fmla="*/ 1336828 w 12185487"/>
              <a:gd name="connsiteY158" fmla="*/ 2043072 h 5946205"/>
              <a:gd name="connsiteX159" fmla="*/ 1302961 w 12185487"/>
              <a:gd name="connsiteY159" fmla="*/ 2011810 h 5946205"/>
              <a:gd name="connsiteX160" fmla="*/ 1302961 w 12185487"/>
              <a:gd name="connsiteY160" fmla="*/ 2174631 h 5946205"/>
              <a:gd name="connsiteX161" fmla="*/ 1248905 w 12185487"/>
              <a:gd name="connsiteY161" fmla="*/ 2174631 h 5946205"/>
              <a:gd name="connsiteX162" fmla="*/ 1093248 w 12185487"/>
              <a:gd name="connsiteY162" fmla="*/ 2274928 h 5946205"/>
              <a:gd name="connsiteX163" fmla="*/ 1046356 w 12185487"/>
              <a:gd name="connsiteY163" fmla="*/ 2403882 h 5946205"/>
              <a:gd name="connsiteX164" fmla="*/ 1067197 w 12185487"/>
              <a:gd name="connsiteY164" fmla="*/ 2530882 h 5946205"/>
              <a:gd name="connsiteX165" fmla="*/ 1095202 w 12185487"/>
              <a:gd name="connsiteY165" fmla="*/ 2574518 h 5946205"/>
              <a:gd name="connsiteX166" fmla="*/ 1063289 w 12185487"/>
              <a:gd name="connsiteY166" fmla="*/ 2699564 h 5946205"/>
              <a:gd name="connsiteX167" fmla="*/ 869858 w 12185487"/>
              <a:gd name="connsiteY167" fmla="*/ 2790092 h 5946205"/>
              <a:gd name="connsiteX168" fmla="*/ 700525 w 12185487"/>
              <a:gd name="connsiteY168" fmla="*/ 2952262 h 5946205"/>
              <a:gd name="connsiteX169" fmla="*/ 556592 w 12185487"/>
              <a:gd name="connsiteY169" fmla="*/ 3309164 h 5946205"/>
              <a:gd name="connsiteX170" fmla="*/ 568966 w 12185487"/>
              <a:gd name="connsiteY170" fmla="*/ 3543626 h 5946205"/>
              <a:gd name="connsiteX171" fmla="*/ 701176 w 12185487"/>
              <a:gd name="connsiteY171" fmla="*/ 3780041 h 5946205"/>
              <a:gd name="connsiteX172" fmla="*/ 760443 w 12185487"/>
              <a:gd name="connsiteY172" fmla="*/ 3832144 h 5946205"/>
              <a:gd name="connsiteX173" fmla="*/ 776725 w 12185487"/>
              <a:gd name="connsiteY173" fmla="*/ 3825631 h 5946205"/>
              <a:gd name="connsiteX174" fmla="*/ 749371 w 12185487"/>
              <a:gd name="connsiteY174" fmla="*/ 4021667 h 5946205"/>
              <a:gd name="connsiteX175" fmla="*/ 725925 w 12185487"/>
              <a:gd name="connsiteY175" fmla="*/ 4210539 h 5946205"/>
              <a:gd name="connsiteX176" fmla="*/ 817756 w 12185487"/>
              <a:gd name="connsiteY176" fmla="*/ 4295857 h 5946205"/>
              <a:gd name="connsiteX177" fmla="*/ 860089 w 12185487"/>
              <a:gd name="connsiteY177" fmla="*/ 4291298 h 5946205"/>
              <a:gd name="connsiteX178" fmla="*/ 860089 w 12185487"/>
              <a:gd name="connsiteY178" fmla="*/ 4349913 h 5946205"/>
              <a:gd name="connsiteX179" fmla="*/ 869858 w 12185487"/>
              <a:gd name="connsiteY179" fmla="*/ 5116472 h 5946205"/>
              <a:gd name="connsiteX180" fmla="*/ 899817 w 12185487"/>
              <a:gd name="connsiteY180" fmla="*/ 5533944 h 5946205"/>
              <a:gd name="connsiteX181" fmla="*/ 912843 w 12185487"/>
              <a:gd name="connsiteY181" fmla="*/ 5573672 h 5946205"/>
              <a:gd name="connsiteX182" fmla="*/ 948664 w 12185487"/>
              <a:gd name="connsiteY182" fmla="*/ 5620564 h 5946205"/>
              <a:gd name="connsiteX183" fmla="*/ 878325 w 12185487"/>
              <a:gd name="connsiteY183" fmla="*/ 5726723 h 5946205"/>
              <a:gd name="connsiteX184" fmla="*/ 807335 w 12185487"/>
              <a:gd name="connsiteY184" fmla="*/ 5773616 h 5946205"/>
              <a:gd name="connsiteX185" fmla="*/ 820361 w 12185487"/>
              <a:gd name="connsiteY185" fmla="*/ 5817903 h 5946205"/>
              <a:gd name="connsiteX186" fmla="*/ 938894 w 12185487"/>
              <a:gd name="connsiteY186" fmla="*/ 5811390 h 5946205"/>
              <a:gd name="connsiteX187" fmla="*/ 1050264 w 12185487"/>
              <a:gd name="connsiteY187" fmla="*/ 5786641 h 5946205"/>
              <a:gd name="connsiteX188" fmla="*/ 1169448 w 12185487"/>
              <a:gd name="connsiteY188" fmla="*/ 5670713 h 5946205"/>
              <a:gd name="connsiteX189" fmla="*/ 1181823 w 12185487"/>
              <a:gd name="connsiteY189" fmla="*/ 5499426 h 5946205"/>
              <a:gd name="connsiteX190" fmla="*/ 1174007 w 12185487"/>
              <a:gd name="connsiteY190" fmla="*/ 4895036 h 5946205"/>
              <a:gd name="connsiteX191" fmla="*/ 1204617 w 12185487"/>
              <a:gd name="connsiteY191" fmla="*/ 4654713 h 5946205"/>
              <a:gd name="connsiteX192" fmla="*/ 1222853 w 12185487"/>
              <a:gd name="connsiteY192" fmla="*/ 4590888 h 5946205"/>
              <a:gd name="connsiteX193" fmla="*/ 1283423 w 12185487"/>
              <a:gd name="connsiteY193" fmla="*/ 5170529 h 5946205"/>
              <a:gd name="connsiteX194" fmla="*/ 1273002 w 12185487"/>
              <a:gd name="connsiteY194" fmla="*/ 5537200 h 5946205"/>
              <a:gd name="connsiteX195" fmla="*/ 1294494 w 12185487"/>
              <a:gd name="connsiteY195" fmla="*/ 5626426 h 5946205"/>
              <a:gd name="connsiteX196" fmla="*/ 1306869 w 12185487"/>
              <a:gd name="connsiteY196" fmla="*/ 5710441 h 5946205"/>
              <a:gd name="connsiteX197" fmla="*/ 1333571 w 12185487"/>
              <a:gd name="connsiteY197" fmla="*/ 5765800 h 5946205"/>
              <a:gd name="connsiteX198" fmla="*/ 1650094 w 12185487"/>
              <a:gd name="connsiteY198" fmla="*/ 5831580 h 5946205"/>
              <a:gd name="connsiteX199" fmla="*/ 1609064 w 12185487"/>
              <a:gd name="connsiteY199" fmla="*/ 5764498 h 5946205"/>
              <a:gd name="connsiteX200" fmla="*/ 1547192 w 12185487"/>
              <a:gd name="connsiteY200" fmla="*/ 5686344 h 5946205"/>
              <a:gd name="connsiteX201" fmla="*/ 1540028 w 12185487"/>
              <a:gd name="connsiteY201" fmla="*/ 5638149 h 5946205"/>
              <a:gd name="connsiteX202" fmla="*/ 1562823 w 12185487"/>
              <a:gd name="connsiteY202" fmla="*/ 5543062 h 5946205"/>
              <a:gd name="connsiteX203" fmla="*/ 1594735 w 12185487"/>
              <a:gd name="connsiteY203" fmla="*/ 4558324 h 5946205"/>
              <a:gd name="connsiteX204" fmla="*/ 1603853 w 12185487"/>
              <a:gd name="connsiteY204" fmla="*/ 4296508 h 5946205"/>
              <a:gd name="connsiteX205" fmla="*/ 1630556 w 12185487"/>
              <a:gd name="connsiteY205" fmla="*/ 4219657 h 5946205"/>
              <a:gd name="connsiteX206" fmla="*/ 1640325 w 12185487"/>
              <a:gd name="connsiteY206" fmla="*/ 4160390 h 5946205"/>
              <a:gd name="connsiteX207" fmla="*/ 1611018 w 12185487"/>
              <a:gd name="connsiteY207" fmla="*/ 3675836 h 5946205"/>
              <a:gd name="connsiteX208" fmla="*/ 1611018 w 12185487"/>
              <a:gd name="connsiteY208" fmla="*/ 3582703 h 5946205"/>
              <a:gd name="connsiteX209" fmla="*/ 1622741 w 12185487"/>
              <a:gd name="connsiteY209" fmla="*/ 3582051 h 5946205"/>
              <a:gd name="connsiteX210" fmla="*/ 1667028 w 12185487"/>
              <a:gd name="connsiteY210" fmla="*/ 3942862 h 5946205"/>
              <a:gd name="connsiteX211" fmla="*/ 1681356 w 12185487"/>
              <a:gd name="connsiteY211" fmla="*/ 4137595 h 5946205"/>
              <a:gd name="connsiteX212" fmla="*/ 1709361 w 12185487"/>
              <a:gd name="connsiteY212" fmla="*/ 4215098 h 5946205"/>
              <a:gd name="connsiteX213" fmla="*/ 1720433 w 12185487"/>
              <a:gd name="connsiteY213" fmla="*/ 4211190 h 5946205"/>
              <a:gd name="connsiteX214" fmla="*/ 1693079 w 12185487"/>
              <a:gd name="connsiteY214" fmla="*/ 4392898 h 5946205"/>
              <a:gd name="connsiteX215" fmla="*/ 1709361 w 12185487"/>
              <a:gd name="connsiteY215" fmla="*/ 4421554 h 5946205"/>
              <a:gd name="connsiteX216" fmla="*/ 1831802 w 12185487"/>
              <a:gd name="connsiteY216" fmla="*/ 4405272 h 5946205"/>
              <a:gd name="connsiteX217" fmla="*/ 1836361 w 12185487"/>
              <a:gd name="connsiteY217" fmla="*/ 4510780 h 5946205"/>
              <a:gd name="connsiteX218" fmla="*/ 1822033 w 12185487"/>
              <a:gd name="connsiteY218" fmla="*/ 4977098 h 5946205"/>
              <a:gd name="connsiteX219" fmla="*/ 1849387 w 12185487"/>
              <a:gd name="connsiteY219" fmla="*/ 5256498 h 5946205"/>
              <a:gd name="connsiteX220" fmla="*/ 1837664 w 12185487"/>
              <a:gd name="connsiteY220" fmla="*/ 5404339 h 5946205"/>
              <a:gd name="connsiteX221" fmla="*/ 1860459 w 12185487"/>
              <a:gd name="connsiteY221" fmla="*/ 5481841 h 5946205"/>
              <a:gd name="connsiteX222" fmla="*/ 1809658 w 12185487"/>
              <a:gd name="connsiteY222" fmla="*/ 5569113 h 5946205"/>
              <a:gd name="connsiteX223" fmla="*/ 1722387 w 12185487"/>
              <a:gd name="connsiteY223" fmla="*/ 5641406 h 5946205"/>
              <a:gd name="connsiteX224" fmla="*/ 1622741 w 12185487"/>
              <a:gd name="connsiteY224" fmla="*/ 5671364 h 5946205"/>
              <a:gd name="connsiteX225" fmla="*/ 1575848 w 12185487"/>
              <a:gd name="connsiteY225" fmla="*/ 5701324 h 5946205"/>
              <a:gd name="connsiteX226" fmla="*/ 1945777 w 12185487"/>
              <a:gd name="connsiteY226" fmla="*/ 5676574 h 5946205"/>
              <a:gd name="connsiteX227" fmla="*/ 1941869 w 12185487"/>
              <a:gd name="connsiteY227" fmla="*/ 5698718 h 5946205"/>
              <a:gd name="connsiteX228" fmla="*/ 2011556 w 12185487"/>
              <a:gd name="connsiteY228" fmla="*/ 5726723 h 5946205"/>
              <a:gd name="connsiteX229" fmla="*/ 2096874 w 12185487"/>
              <a:gd name="connsiteY229" fmla="*/ 5688298 h 5946205"/>
              <a:gd name="connsiteX230" fmla="*/ 2126182 w 12185487"/>
              <a:gd name="connsiteY230" fmla="*/ 5572369 h 5946205"/>
              <a:gd name="connsiteX231" fmla="*/ 2194566 w 12185487"/>
              <a:gd name="connsiteY231" fmla="*/ 5233052 h 5946205"/>
              <a:gd name="connsiteX232" fmla="*/ 2320915 w 12185487"/>
              <a:gd name="connsiteY232" fmla="*/ 5491611 h 5946205"/>
              <a:gd name="connsiteX233" fmla="*/ 2395161 w 12185487"/>
              <a:gd name="connsiteY233" fmla="*/ 5558693 h 5946205"/>
              <a:gd name="connsiteX234" fmla="*/ 2369110 w 12185487"/>
              <a:gd name="connsiteY234" fmla="*/ 5656385 h 5946205"/>
              <a:gd name="connsiteX235" fmla="*/ 2358689 w 12185487"/>
              <a:gd name="connsiteY235" fmla="*/ 5671364 h 5946205"/>
              <a:gd name="connsiteX236" fmla="*/ 2232341 w 12185487"/>
              <a:gd name="connsiteY236" fmla="*/ 5735190 h 5946205"/>
              <a:gd name="connsiteX237" fmla="*/ 2154187 w 12185487"/>
              <a:gd name="connsiteY237" fmla="*/ 5776872 h 5946205"/>
              <a:gd name="connsiteX238" fmla="*/ 2496110 w 12185487"/>
              <a:gd name="connsiteY238" fmla="*/ 5800970 h 5946205"/>
              <a:gd name="connsiteX239" fmla="*/ 2541048 w 12185487"/>
              <a:gd name="connsiteY239" fmla="*/ 5798364 h 5946205"/>
              <a:gd name="connsiteX240" fmla="*/ 2660884 w 12185487"/>
              <a:gd name="connsiteY240" fmla="*/ 5744308 h 5946205"/>
              <a:gd name="connsiteX241" fmla="*/ 2714941 w 12185487"/>
              <a:gd name="connsiteY241" fmla="*/ 5696764 h 5946205"/>
              <a:gd name="connsiteX242" fmla="*/ 2716243 w 12185487"/>
              <a:gd name="connsiteY242" fmla="*/ 5590606 h 5946205"/>
              <a:gd name="connsiteX243" fmla="*/ 2739038 w 12185487"/>
              <a:gd name="connsiteY243" fmla="*/ 5522221 h 5946205"/>
              <a:gd name="connsiteX244" fmla="*/ 2756623 w 12185487"/>
              <a:gd name="connsiteY244" fmla="*/ 5374380 h 5946205"/>
              <a:gd name="connsiteX245" fmla="*/ 2696705 w 12185487"/>
              <a:gd name="connsiteY245" fmla="*/ 5071534 h 5946205"/>
              <a:gd name="connsiteX246" fmla="*/ 2688238 w 12185487"/>
              <a:gd name="connsiteY246" fmla="*/ 4781713 h 5946205"/>
              <a:gd name="connsiteX247" fmla="*/ 2696705 w 12185487"/>
              <a:gd name="connsiteY247" fmla="*/ 4272411 h 5946205"/>
              <a:gd name="connsiteX248" fmla="*/ 2722105 w 12185487"/>
              <a:gd name="connsiteY248" fmla="*/ 4311487 h 5946205"/>
              <a:gd name="connsiteX249" fmla="*/ 2853012 w 12185487"/>
              <a:gd name="connsiteY249" fmla="*/ 4622800 h 5946205"/>
              <a:gd name="connsiteX250" fmla="*/ 2860828 w 12185487"/>
              <a:gd name="connsiteY250" fmla="*/ 4692487 h 5946205"/>
              <a:gd name="connsiteX251" fmla="*/ 2867992 w 12185487"/>
              <a:gd name="connsiteY251" fmla="*/ 5301436 h 5946205"/>
              <a:gd name="connsiteX252" fmla="*/ 2932469 w 12185487"/>
              <a:gd name="connsiteY252" fmla="*/ 5509846 h 5946205"/>
              <a:gd name="connsiteX253" fmla="*/ 2949402 w 12185487"/>
              <a:gd name="connsiteY253" fmla="*/ 5631636 h 5946205"/>
              <a:gd name="connsiteX254" fmla="*/ 2950053 w 12185487"/>
              <a:gd name="connsiteY254" fmla="*/ 5710441 h 5946205"/>
              <a:gd name="connsiteX255" fmla="*/ 3121992 w 12185487"/>
              <a:gd name="connsiteY255" fmla="*/ 5708487 h 5946205"/>
              <a:gd name="connsiteX256" fmla="*/ 3215125 w 12185487"/>
              <a:gd name="connsiteY256" fmla="*/ 5660944 h 5946205"/>
              <a:gd name="connsiteX257" fmla="*/ 3206007 w 12185487"/>
              <a:gd name="connsiteY257" fmla="*/ 5584744 h 5946205"/>
              <a:gd name="connsiteX258" fmla="*/ 3169536 w 12185487"/>
              <a:gd name="connsiteY258" fmla="*/ 5548272 h 5946205"/>
              <a:gd name="connsiteX259" fmla="*/ 3156510 w 12185487"/>
              <a:gd name="connsiteY259" fmla="*/ 5477933 h 5946205"/>
              <a:gd name="connsiteX260" fmla="*/ 3193633 w 12185487"/>
              <a:gd name="connsiteY260" fmla="*/ 5278641 h 5946205"/>
              <a:gd name="connsiteX261" fmla="*/ 3195587 w 12185487"/>
              <a:gd name="connsiteY261" fmla="*/ 4777805 h 5946205"/>
              <a:gd name="connsiteX262" fmla="*/ 3340823 w 12185487"/>
              <a:gd name="connsiteY262" fmla="*/ 4807764 h 5946205"/>
              <a:gd name="connsiteX263" fmla="*/ 3361664 w 12185487"/>
              <a:gd name="connsiteY263" fmla="*/ 4839677 h 5946205"/>
              <a:gd name="connsiteX264" fmla="*/ 3446982 w 12185487"/>
              <a:gd name="connsiteY264" fmla="*/ 5356144 h 5946205"/>
              <a:gd name="connsiteX265" fmla="*/ 3438515 w 12185487"/>
              <a:gd name="connsiteY265" fmla="*/ 5511149 h 5946205"/>
              <a:gd name="connsiteX266" fmla="*/ 3427443 w 12185487"/>
              <a:gd name="connsiteY266" fmla="*/ 5643359 h 5946205"/>
              <a:gd name="connsiteX267" fmla="*/ 3458705 w 12185487"/>
              <a:gd name="connsiteY267" fmla="*/ 5707185 h 5946205"/>
              <a:gd name="connsiteX268" fmla="*/ 3519274 w 12185487"/>
              <a:gd name="connsiteY268" fmla="*/ 5668759 h 5946205"/>
              <a:gd name="connsiteX269" fmla="*/ 3578541 w 12185487"/>
              <a:gd name="connsiteY269" fmla="*/ 5540457 h 5946205"/>
              <a:gd name="connsiteX270" fmla="*/ 3634551 w 12185487"/>
              <a:gd name="connsiteY270" fmla="*/ 5505939 h 5946205"/>
              <a:gd name="connsiteX271" fmla="*/ 3702936 w 12185487"/>
              <a:gd name="connsiteY271" fmla="*/ 5492913 h 5946205"/>
              <a:gd name="connsiteX272" fmla="*/ 3694469 w 12185487"/>
              <a:gd name="connsiteY272" fmla="*/ 5427785 h 5946205"/>
              <a:gd name="connsiteX273" fmla="*/ 3646925 w 12185487"/>
              <a:gd name="connsiteY273" fmla="*/ 5351585 h 5946205"/>
              <a:gd name="connsiteX274" fmla="*/ 3606546 w 12185487"/>
              <a:gd name="connsiteY274" fmla="*/ 5195277 h 5946205"/>
              <a:gd name="connsiteX275" fmla="*/ 3674279 w 12185487"/>
              <a:gd name="connsiteY275" fmla="*/ 4816231 h 5946205"/>
              <a:gd name="connsiteX276" fmla="*/ 3710751 w 12185487"/>
              <a:gd name="connsiteY276" fmla="*/ 4772595 h 5946205"/>
              <a:gd name="connsiteX277" fmla="*/ 3811700 w 12185487"/>
              <a:gd name="connsiteY277" fmla="*/ 4735472 h 5946205"/>
              <a:gd name="connsiteX278" fmla="*/ 3801279 w 12185487"/>
              <a:gd name="connsiteY278" fmla="*/ 4929554 h 5946205"/>
              <a:gd name="connsiteX279" fmla="*/ 3803884 w 12185487"/>
              <a:gd name="connsiteY279" fmla="*/ 5438857 h 5946205"/>
              <a:gd name="connsiteX280" fmla="*/ 3826028 w 12185487"/>
              <a:gd name="connsiteY280" fmla="*/ 5492913 h 5946205"/>
              <a:gd name="connsiteX281" fmla="*/ 3739407 w 12185487"/>
              <a:gd name="connsiteY281" fmla="*/ 5605585 h 5946205"/>
              <a:gd name="connsiteX282" fmla="*/ 3721823 w 12185487"/>
              <a:gd name="connsiteY282" fmla="*/ 5677877 h 5946205"/>
              <a:gd name="connsiteX283" fmla="*/ 3781089 w 12185487"/>
              <a:gd name="connsiteY283" fmla="*/ 5704580 h 5946205"/>
              <a:gd name="connsiteX284" fmla="*/ 3953028 w 12185487"/>
              <a:gd name="connsiteY284" fmla="*/ 5664852 h 5946205"/>
              <a:gd name="connsiteX285" fmla="*/ 4019458 w 12185487"/>
              <a:gd name="connsiteY285" fmla="*/ 5644662 h 5946205"/>
              <a:gd name="connsiteX286" fmla="*/ 3827982 w 12185487"/>
              <a:gd name="connsiteY286" fmla="*/ 5791852 h 5946205"/>
              <a:gd name="connsiteX287" fmla="*/ 3831889 w 12185487"/>
              <a:gd name="connsiteY287" fmla="*/ 5805529 h 5946205"/>
              <a:gd name="connsiteX288" fmla="*/ 3898971 w 12185487"/>
              <a:gd name="connsiteY288" fmla="*/ 5815949 h 5946205"/>
              <a:gd name="connsiteX289" fmla="*/ 4179674 w 12185487"/>
              <a:gd name="connsiteY289" fmla="*/ 5767103 h 5946205"/>
              <a:gd name="connsiteX290" fmla="*/ 4226567 w 12185487"/>
              <a:gd name="connsiteY290" fmla="*/ 5703928 h 5946205"/>
              <a:gd name="connsiteX291" fmla="*/ 4318397 w 12185487"/>
              <a:gd name="connsiteY291" fmla="*/ 5358098 h 5946205"/>
              <a:gd name="connsiteX292" fmla="*/ 4354218 w 12185487"/>
              <a:gd name="connsiteY292" fmla="*/ 5511800 h 5946205"/>
              <a:gd name="connsiteX293" fmla="*/ 4350961 w 12185487"/>
              <a:gd name="connsiteY293" fmla="*/ 5525477 h 5946205"/>
              <a:gd name="connsiteX294" fmla="*/ 4422602 w 12185487"/>
              <a:gd name="connsiteY294" fmla="*/ 5642708 h 5946205"/>
              <a:gd name="connsiteX295" fmla="*/ 4466238 w 12185487"/>
              <a:gd name="connsiteY295" fmla="*/ 5660944 h 5946205"/>
              <a:gd name="connsiteX296" fmla="*/ 4800997 w 12185487"/>
              <a:gd name="connsiteY296" fmla="*/ 5705882 h 5946205"/>
              <a:gd name="connsiteX297" fmla="*/ 4994428 w 12185487"/>
              <a:gd name="connsiteY297" fmla="*/ 5640103 h 5946205"/>
              <a:gd name="connsiteX298" fmla="*/ 5025689 w 12185487"/>
              <a:gd name="connsiteY298" fmla="*/ 5604282 h 5946205"/>
              <a:gd name="connsiteX299" fmla="*/ 5010710 w 12185487"/>
              <a:gd name="connsiteY299" fmla="*/ 5408247 h 5946205"/>
              <a:gd name="connsiteX300" fmla="*/ 4703305 w 12185487"/>
              <a:gd name="connsiteY300" fmla="*/ 4650154 h 5946205"/>
              <a:gd name="connsiteX301" fmla="*/ 4711120 w 12185487"/>
              <a:gd name="connsiteY301" fmla="*/ 4458677 h 5946205"/>
              <a:gd name="connsiteX302" fmla="*/ 4780807 w 12185487"/>
              <a:gd name="connsiteY302" fmla="*/ 4390944 h 5946205"/>
              <a:gd name="connsiteX303" fmla="*/ 4872638 w 12185487"/>
              <a:gd name="connsiteY303" fmla="*/ 4252221 h 5946205"/>
              <a:gd name="connsiteX304" fmla="*/ 4898689 w 12185487"/>
              <a:gd name="connsiteY304" fmla="*/ 3901180 h 5946205"/>
              <a:gd name="connsiteX305" fmla="*/ 4913669 w 12185487"/>
              <a:gd name="connsiteY305" fmla="*/ 3853636 h 5946205"/>
              <a:gd name="connsiteX306" fmla="*/ 4919530 w 12185487"/>
              <a:gd name="connsiteY306" fmla="*/ 3930487 h 5946205"/>
              <a:gd name="connsiteX307" fmla="*/ 5032854 w 12185487"/>
              <a:gd name="connsiteY307" fmla="*/ 4611077 h 5946205"/>
              <a:gd name="connsiteX308" fmla="*/ 5206746 w 12185487"/>
              <a:gd name="connsiteY308" fmla="*/ 5467513 h 5946205"/>
              <a:gd name="connsiteX309" fmla="*/ 5239961 w 12185487"/>
              <a:gd name="connsiteY309" fmla="*/ 5576928 h 5946205"/>
              <a:gd name="connsiteX310" fmla="*/ 5202187 w 12185487"/>
              <a:gd name="connsiteY310" fmla="*/ 5617308 h 5946205"/>
              <a:gd name="connsiteX311" fmla="*/ 5011361 w 12185487"/>
              <a:gd name="connsiteY311" fmla="*/ 5703277 h 5946205"/>
              <a:gd name="connsiteX312" fmla="*/ 4949490 w 12185487"/>
              <a:gd name="connsiteY312" fmla="*/ 5729329 h 5946205"/>
              <a:gd name="connsiteX313" fmla="*/ 4997684 w 12185487"/>
              <a:gd name="connsiteY313" fmla="*/ 5806180 h 5946205"/>
              <a:gd name="connsiteX314" fmla="*/ 5035459 w 12185487"/>
              <a:gd name="connsiteY314" fmla="*/ 5808134 h 5946205"/>
              <a:gd name="connsiteX315" fmla="*/ 5430136 w 12185487"/>
              <a:gd name="connsiteY315" fmla="*/ 5818554 h 5946205"/>
              <a:gd name="connsiteX316" fmla="*/ 5434695 w 12185487"/>
              <a:gd name="connsiteY316" fmla="*/ 5818554 h 5946205"/>
              <a:gd name="connsiteX317" fmla="*/ 5567556 w 12185487"/>
              <a:gd name="connsiteY317" fmla="*/ 5718908 h 5946205"/>
              <a:gd name="connsiteX318" fmla="*/ 5645710 w 12185487"/>
              <a:gd name="connsiteY318" fmla="*/ 5713698 h 5946205"/>
              <a:gd name="connsiteX319" fmla="*/ 5630730 w 12185487"/>
              <a:gd name="connsiteY319" fmla="*/ 5752775 h 5946205"/>
              <a:gd name="connsiteX320" fmla="*/ 5684787 w 12185487"/>
              <a:gd name="connsiteY320" fmla="*/ 5829626 h 5946205"/>
              <a:gd name="connsiteX321" fmla="*/ 5798110 w 12185487"/>
              <a:gd name="connsiteY321" fmla="*/ 5821159 h 5946205"/>
              <a:gd name="connsiteX322" fmla="*/ 5852818 w 12185487"/>
              <a:gd name="connsiteY322" fmla="*/ 5780780 h 5946205"/>
              <a:gd name="connsiteX323" fmla="*/ 5903618 w 12185487"/>
              <a:gd name="connsiteY323" fmla="*/ 5569764 h 5946205"/>
              <a:gd name="connsiteX324" fmla="*/ 5894500 w 12185487"/>
              <a:gd name="connsiteY324" fmla="*/ 5338559 h 5946205"/>
              <a:gd name="connsiteX325" fmla="*/ 5855423 w 12185487"/>
              <a:gd name="connsiteY325" fmla="*/ 4841631 h 5946205"/>
              <a:gd name="connsiteX326" fmla="*/ 5873008 w 12185487"/>
              <a:gd name="connsiteY326" fmla="*/ 4284785 h 5946205"/>
              <a:gd name="connsiteX327" fmla="*/ 5886033 w 12185487"/>
              <a:gd name="connsiteY327" fmla="*/ 4261339 h 5946205"/>
              <a:gd name="connsiteX328" fmla="*/ 5915341 w 12185487"/>
              <a:gd name="connsiteY328" fmla="*/ 4415693 h 5946205"/>
              <a:gd name="connsiteX329" fmla="*/ 5966792 w 12185487"/>
              <a:gd name="connsiteY329" fmla="*/ 4989472 h 5946205"/>
              <a:gd name="connsiteX330" fmla="*/ 5951812 w 12185487"/>
              <a:gd name="connsiteY330" fmla="*/ 5349631 h 5946205"/>
              <a:gd name="connsiteX331" fmla="*/ 5945300 w 12185487"/>
              <a:gd name="connsiteY331" fmla="*/ 5620564 h 5946205"/>
              <a:gd name="connsiteX332" fmla="*/ 5960931 w 12185487"/>
              <a:gd name="connsiteY332" fmla="*/ 5732585 h 5946205"/>
              <a:gd name="connsiteX333" fmla="*/ 6015638 w 12185487"/>
              <a:gd name="connsiteY333" fmla="*/ 5800318 h 5946205"/>
              <a:gd name="connsiteX334" fmla="*/ 6173900 w 12185487"/>
              <a:gd name="connsiteY334" fmla="*/ 5867400 h 5946205"/>
              <a:gd name="connsiteX335" fmla="*/ 6403151 w 12185487"/>
              <a:gd name="connsiteY335" fmla="*/ 5852421 h 5946205"/>
              <a:gd name="connsiteX336" fmla="*/ 6530802 w 12185487"/>
              <a:gd name="connsiteY336" fmla="*/ 5814646 h 5946205"/>
              <a:gd name="connsiteX337" fmla="*/ 6552295 w 12185487"/>
              <a:gd name="connsiteY337" fmla="*/ 5216118 h 5946205"/>
              <a:gd name="connsiteX338" fmla="*/ 6514520 w 12185487"/>
              <a:gd name="connsiteY338" fmla="*/ 4777154 h 5946205"/>
              <a:gd name="connsiteX339" fmla="*/ 6487818 w 12185487"/>
              <a:gd name="connsiteY339" fmla="*/ 4435882 h 5946205"/>
              <a:gd name="connsiteX340" fmla="*/ 6532105 w 12185487"/>
              <a:gd name="connsiteY340" fmla="*/ 4384431 h 5946205"/>
              <a:gd name="connsiteX341" fmla="*/ 6633054 w 12185487"/>
              <a:gd name="connsiteY341" fmla="*/ 4371405 h 5946205"/>
              <a:gd name="connsiteX342" fmla="*/ 6625238 w 12185487"/>
              <a:gd name="connsiteY342" fmla="*/ 4481472 h 5946205"/>
              <a:gd name="connsiteX343" fmla="*/ 6616772 w 12185487"/>
              <a:gd name="connsiteY343" fmla="*/ 4747846 h 5946205"/>
              <a:gd name="connsiteX344" fmla="*/ 6657151 w 12185487"/>
              <a:gd name="connsiteY344" fmla="*/ 4799949 h 5946205"/>
              <a:gd name="connsiteX345" fmla="*/ 6843417 w 12185487"/>
              <a:gd name="connsiteY345" fmla="*/ 4840329 h 5946205"/>
              <a:gd name="connsiteX346" fmla="*/ 6878587 w 12185487"/>
              <a:gd name="connsiteY346" fmla="*/ 4878754 h 5946205"/>
              <a:gd name="connsiteX347" fmla="*/ 6958044 w 12185487"/>
              <a:gd name="connsiteY347" fmla="*/ 5343118 h 5946205"/>
              <a:gd name="connsiteX348" fmla="*/ 6847326 w 12185487"/>
              <a:gd name="connsiteY348" fmla="*/ 5552831 h 5946205"/>
              <a:gd name="connsiteX349" fmla="*/ 6737259 w 12185487"/>
              <a:gd name="connsiteY349" fmla="*/ 5608841 h 5946205"/>
              <a:gd name="connsiteX350" fmla="*/ 6711208 w 12185487"/>
              <a:gd name="connsiteY350" fmla="*/ 5651175 h 5946205"/>
              <a:gd name="connsiteX351" fmla="*/ 6747028 w 12185487"/>
              <a:gd name="connsiteY351" fmla="*/ 5686995 h 5946205"/>
              <a:gd name="connsiteX352" fmla="*/ 6907243 w 12185487"/>
              <a:gd name="connsiteY352" fmla="*/ 5681134 h 5946205"/>
              <a:gd name="connsiteX353" fmla="*/ 6925480 w 12185487"/>
              <a:gd name="connsiteY353" fmla="*/ 5678529 h 5946205"/>
              <a:gd name="connsiteX354" fmla="*/ 7040756 w 12185487"/>
              <a:gd name="connsiteY354" fmla="*/ 5698718 h 5946205"/>
              <a:gd name="connsiteX355" fmla="*/ 7198366 w 12185487"/>
              <a:gd name="connsiteY355" fmla="*/ 5597770 h 5946205"/>
              <a:gd name="connsiteX356" fmla="*/ 7229628 w 12185487"/>
              <a:gd name="connsiteY356" fmla="*/ 5533292 h 5946205"/>
              <a:gd name="connsiteX357" fmla="*/ 7235490 w 12185487"/>
              <a:gd name="connsiteY357" fmla="*/ 5477933 h 5946205"/>
              <a:gd name="connsiteX358" fmla="*/ 7243956 w 12185487"/>
              <a:gd name="connsiteY358" fmla="*/ 5427134 h 5946205"/>
              <a:gd name="connsiteX359" fmla="*/ 7268705 w 12185487"/>
              <a:gd name="connsiteY359" fmla="*/ 4846841 h 5946205"/>
              <a:gd name="connsiteX360" fmla="*/ 7272612 w 12185487"/>
              <a:gd name="connsiteY360" fmla="*/ 4804508 h 5946205"/>
              <a:gd name="connsiteX361" fmla="*/ 7358582 w 12185487"/>
              <a:gd name="connsiteY361" fmla="*/ 4783016 h 5946205"/>
              <a:gd name="connsiteX362" fmla="*/ 7398961 w 12185487"/>
              <a:gd name="connsiteY362" fmla="*/ 5425831 h 5946205"/>
              <a:gd name="connsiteX363" fmla="*/ 7359884 w 12185487"/>
              <a:gd name="connsiteY363" fmla="*/ 5558041 h 5946205"/>
              <a:gd name="connsiteX364" fmla="*/ 7412638 w 12185487"/>
              <a:gd name="connsiteY364" fmla="*/ 5652477 h 5946205"/>
              <a:gd name="connsiteX365" fmla="*/ 7214648 w 12185487"/>
              <a:gd name="connsiteY365" fmla="*/ 5797713 h 5946205"/>
              <a:gd name="connsiteX366" fmla="*/ 7458879 w 12185487"/>
              <a:gd name="connsiteY366" fmla="*/ 5802272 h 5946205"/>
              <a:gd name="connsiteX367" fmla="*/ 7402869 w 12185487"/>
              <a:gd name="connsiteY367" fmla="*/ 5864144 h 5946205"/>
              <a:gd name="connsiteX368" fmla="*/ 7427618 w 12185487"/>
              <a:gd name="connsiteY368" fmla="*/ 5937087 h 5946205"/>
              <a:gd name="connsiteX369" fmla="*/ 7708320 w 12185487"/>
              <a:gd name="connsiteY369" fmla="*/ 5858282 h 5946205"/>
              <a:gd name="connsiteX370" fmla="*/ 7839879 w 12185487"/>
              <a:gd name="connsiteY370" fmla="*/ 5798364 h 5946205"/>
              <a:gd name="connsiteX371" fmla="*/ 8272981 w 12185487"/>
              <a:gd name="connsiteY371" fmla="*/ 5789247 h 5946205"/>
              <a:gd name="connsiteX372" fmla="*/ 8331597 w 12185487"/>
              <a:gd name="connsiteY372" fmla="*/ 5685041 h 5946205"/>
              <a:gd name="connsiteX373" fmla="*/ 8338110 w 12185487"/>
              <a:gd name="connsiteY373" fmla="*/ 5678529 h 5946205"/>
              <a:gd name="connsiteX374" fmla="*/ 8407797 w 12185487"/>
              <a:gd name="connsiteY374" fmla="*/ 5543713 h 5946205"/>
              <a:gd name="connsiteX375" fmla="*/ 8409099 w 12185487"/>
              <a:gd name="connsiteY375" fmla="*/ 5484446 h 5946205"/>
              <a:gd name="connsiteX376" fmla="*/ 8405843 w 12185487"/>
              <a:gd name="connsiteY376" fmla="*/ 5434298 h 5946205"/>
              <a:gd name="connsiteX377" fmla="*/ 8194828 w 12185487"/>
              <a:gd name="connsiteY377" fmla="*/ 4898944 h 5946205"/>
              <a:gd name="connsiteX378" fmla="*/ 8187013 w 12185487"/>
              <a:gd name="connsiteY378" fmla="*/ 4822093 h 5946205"/>
              <a:gd name="connsiteX379" fmla="*/ 8291218 w 12185487"/>
              <a:gd name="connsiteY379" fmla="*/ 4495800 h 5946205"/>
              <a:gd name="connsiteX380" fmla="*/ 8343320 w 12185487"/>
              <a:gd name="connsiteY380" fmla="*/ 4727005 h 5946205"/>
              <a:gd name="connsiteX381" fmla="*/ 8373930 w 12185487"/>
              <a:gd name="connsiteY381" fmla="*/ 4953651 h 5946205"/>
              <a:gd name="connsiteX382" fmla="*/ 8396074 w 12185487"/>
              <a:gd name="connsiteY382" fmla="*/ 5035062 h 5946205"/>
              <a:gd name="connsiteX383" fmla="*/ 8402587 w 12185487"/>
              <a:gd name="connsiteY383" fmla="*/ 5076093 h 5946205"/>
              <a:gd name="connsiteX384" fmla="*/ 8414310 w 12185487"/>
              <a:gd name="connsiteY384" fmla="*/ 5230446 h 5946205"/>
              <a:gd name="connsiteX385" fmla="*/ 8423428 w 12185487"/>
              <a:gd name="connsiteY385" fmla="*/ 5300785 h 5946205"/>
              <a:gd name="connsiteX386" fmla="*/ 8423428 w 12185487"/>
              <a:gd name="connsiteY386" fmla="*/ 5328790 h 5946205"/>
              <a:gd name="connsiteX387" fmla="*/ 8480740 w 12185487"/>
              <a:gd name="connsiteY387" fmla="*/ 5643359 h 5946205"/>
              <a:gd name="connsiteX388" fmla="*/ 8465109 w 12185487"/>
              <a:gd name="connsiteY388" fmla="*/ 5697416 h 5946205"/>
              <a:gd name="connsiteX389" fmla="*/ 8396725 w 12185487"/>
              <a:gd name="connsiteY389" fmla="*/ 5769708 h 5946205"/>
              <a:gd name="connsiteX390" fmla="*/ 8385002 w 12185487"/>
              <a:gd name="connsiteY390" fmla="*/ 5831580 h 5946205"/>
              <a:gd name="connsiteX391" fmla="*/ 8433848 w 12185487"/>
              <a:gd name="connsiteY391" fmla="*/ 5846559 h 5946205"/>
              <a:gd name="connsiteX392" fmla="*/ 8567361 w 12185487"/>
              <a:gd name="connsiteY392" fmla="*/ 5847210 h 5946205"/>
              <a:gd name="connsiteX393" fmla="*/ 8693058 w 12185487"/>
              <a:gd name="connsiteY393" fmla="*/ 5821159 h 5946205"/>
              <a:gd name="connsiteX394" fmla="*/ 8708689 w 12185487"/>
              <a:gd name="connsiteY394" fmla="*/ 5795108 h 5946205"/>
              <a:gd name="connsiteX395" fmla="*/ 8717156 w 12185487"/>
              <a:gd name="connsiteY395" fmla="*/ 5742354 h 5946205"/>
              <a:gd name="connsiteX396" fmla="*/ 8897561 w 12185487"/>
              <a:gd name="connsiteY396" fmla="*/ 5712395 h 5946205"/>
              <a:gd name="connsiteX397" fmla="*/ 8919705 w 12185487"/>
              <a:gd name="connsiteY397" fmla="*/ 5824416 h 5946205"/>
              <a:gd name="connsiteX398" fmla="*/ 9023910 w 12185487"/>
              <a:gd name="connsiteY398" fmla="*/ 5850467 h 5946205"/>
              <a:gd name="connsiteX399" fmla="*/ 9175007 w 12185487"/>
              <a:gd name="connsiteY399" fmla="*/ 5840698 h 5946205"/>
              <a:gd name="connsiteX400" fmla="*/ 9203663 w 12185487"/>
              <a:gd name="connsiteY400" fmla="*/ 5782734 h 5946205"/>
              <a:gd name="connsiteX401" fmla="*/ 9145699 w 12185487"/>
              <a:gd name="connsiteY401" fmla="*/ 5696764 h 5946205"/>
              <a:gd name="connsiteX402" fmla="*/ 9141141 w 12185487"/>
              <a:gd name="connsiteY402" fmla="*/ 5645313 h 5946205"/>
              <a:gd name="connsiteX403" fmla="*/ 9145699 w 12185487"/>
              <a:gd name="connsiteY403" fmla="*/ 5600375 h 5946205"/>
              <a:gd name="connsiteX404" fmla="*/ 9130720 w 12185487"/>
              <a:gd name="connsiteY404" fmla="*/ 5172482 h 5946205"/>
              <a:gd name="connsiteX405" fmla="*/ 9198454 w 12185487"/>
              <a:gd name="connsiteY405" fmla="*/ 4892431 h 5946205"/>
              <a:gd name="connsiteX406" fmla="*/ 9249253 w 12185487"/>
              <a:gd name="connsiteY406" fmla="*/ 4868985 h 5946205"/>
              <a:gd name="connsiteX407" fmla="*/ 9438125 w 12185487"/>
              <a:gd name="connsiteY407" fmla="*/ 4887221 h 5946205"/>
              <a:gd name="connsiteX408" fmla="*/ 9507161 w 12185487"/>
              <a:gd name="connsiteY408" fmla="*/ 4943231 h 5946205"/>
              <a:gd name="connsiteX409" fmla="*/ 9710361 w 12185487"/>
              <a:gd name="connsiteY409" fmla="*/ 5414759 h 5946205"/>
              <a:gd name="connsiteX410" fmla="*/ 9708407 w 12185487"/>
              <a:gd name="connsiteY410" fmla="*/ 5458395 h 5946205"/>
              <a:gd name="connsiteX411" fmla="*/ 9638720 w 12185487"/>
              <a:gd name="connsiteY411" fmla="*/ 5624472 h 5946205"/>
              <a:gd name="connsiteX412" fmla="*/ 9706454 w 12185487"/>
              <a:gd name="connsiteY412" fmla="*/ 5735190 h 5946205"/>
              <a:gd name="connsiteX413" fmla="*/ 9781351 w 12185487"/>
              <a:gd name="connsiteY413" fmla="*/ 5780129 h 5946205"/>
              <a:gd name="connsiteX414" fmla="*/ 9867971 w 12185487"/>
              <a:gd name="connsiteY414" fmla="*/ 5773616 h 5946205"/>
              <a:gd name="connsiteX415" fmla="*/ 10001484 w 12185487"/>
              <a:gd name="connsiteY415" fmla="*/ 5699369 h 5946205"/>
              <a:gd name="connsiteX416" fmla="*/ 10189053 w 12185487"/>
              <a:gd name="connsiteY416" fmla="*/ 5672016 h 5946205"/>
              <a:gd name="connsiteX417" fmla="*/ 10225525 w 12185487"/>
              <a:gd name="connsiteY417" fmla="*/ 5641406 h 5946205"/>
              <a:gd name="connsiteX418" fmla="*/ 10291304 w 12185487"/>
              <a:gd name="connsiteY418" fmla="*/ 5537200 h 5946205"/>
              <a:gd name="connsiteX419" fmla="*/ 10353176 w 12185487"/>
              <a:gd name="connsiteY419" fmla="*/ 5619913 h 5946205"/>
              <a:gd name="connsiteX420" fmla="*/ 10549864 w 12185487"/>
              <a:gd name="connsiteY420" fmla="*/ 5688298 h 5946205"/>
              <a:gd name="connsiteX421" fmla="*/ 10584381 w 12185487"/>
              <a:gd name="connsiteY421" fmla="*/ 5620564 h 5946205"/>
              <a:gd name="connsiteX422" fmla="*/ 10548561 w 12185487"/>
              <a:gd name="connsiteY422" fmla="*/ 5539154 h 5946205"/>
              <a:gd name="connsiteX423" fmla="*/ 10458684 w 12185487"/>
              <a:gd name="connsiteY423" fmla="*/ 5372426 h 5946205"/>
              <a:gd name="connsiteX424" fmla="*/ 10464545 w 12185487"/>
              <a:gd name="connsiteY424" fmla="*/ 5300134 h 5946205"/>
              <a:gd name="connsiteX425" fmla="*/ 10473663 w 12185487"/>
              <a:gd name="connsiteY425" fmla="*/ 5117775 h 5946205"/>
              <a:gd name="connsiteX426" fmla="*/ 10454776 w 12185487"/>
              <a:gd name="connsiteY426" fmla="*/ 4925646 h 5946205"/>
              <a:gd name="connsiteX427" fmla="*/ 10573961 w 12185487"/>
              <a:gd name="connsiteY427" fmla="*/ 5007057 h 5946205"/>
              <a:gd name="connsiteX428" fmla="*/ 10645602 w 12185487"/>
              <a:gd name="connsiteY428" fmla="*/ 5351585 h 5946205"/>
              <a:gd name="connsiteX429" fmla="*/ 10654720 w 12185487"/>
              <a:gd name="connsiteY429" fmla="*/ 5689600 h 5946205"/>
              <a:gd name="connsiteX430" fmla="*/ 10648858 w 12185487"/>
              <a:gd name="connsiteY430" fmla="*/ 5774267 h 5946205"/>
              <a:gd name="connsiteX431" fmla="*/ 10712032 w 12185487"/>
              <a:gd name="connsiteY431" fmla="*/ 5806180 h 5946205"/>
              <a:gd name="connsiteX432" fmla="*/ 10784325 w 12185487"/>
              <a:gd name="connsiteY432" fmla="*/ 5700021 h 5946205"/>
              <a:gd name="connsiteX433" fmla="*/ 10859223 w 12185487"/>
              <a:gd name="connsiteY433" fmla="*/ 5644662 h 5946205"/>
              <a:gd name="connsiteX434" fmla="*/ 10882669 w 12185487"/>
              <a:gd name="connsiteY434" fmla="*/ 5642708 h 5946205"/>
              <a:gd name="connsiteX435" fmla="*/ 10910022 w 12185487"/>
              <a:gd name="connsiteY435" fmla="*/ 5577580 h 5946205"/>
              <a:gd name="connsiteX436" fmla="*/ 10889833 w 12185487"/>
              <a:gd name="connsiteY436" fmla="*/ 5550877 h 5946205"/>
              <a:gd name="connsiteX437" fmla="*/ 10822750 w 12185487"/>
              <a:gd name="connsiteY437" fmla="*/ 5307949 h 5946205"/>
              <a:gd name="connsiteX438" fmla="*/ 10889182 w 12185487"/>
              <a:gd name="connsiteY438" fmla="*/ 4942580 h 5946205"/>
              <a:gd name="connsiteX439" fmla="*/ 10929561 w 12185487"/>
              <a:gd name="connsiteY439" fmla="*/ 4900898 h 5946205"/>
              <a:gd name="connsiteX440" fmla="*/ 11081310 w 12185487"/>
              <a:gd name="connsiteY440" fmla="*/ 4846841 h 5946205"/>
              <a:gd name="connsiteX441" fmla="*/ 11113223 w 12185487"/>
              <a:gd name="connsiteY441" fmla="*/ 4797344 h 5946205"/>
              <a:gd name="connsiteX442" fmla="*/ 11000551 w 12185487"/>
              <a:gd name="connsiteY442" fmla="*/ 3863405 h 5946205"/>
              <a:gd name="connsiteX443" fmla="*/ 11030510 w 12185487"/>
              <a:gd name="connsiteY443" fmla="*/ 3799580 h 5946205"/>
              <a:gd name="connsiteX444" fmla="*/ 11091730 w 12185487"/>
              <a:gd name="connsiteY444" fmla="*/ 3774180 h 5946205"/>
              <a:gd name="connsiteX445" fmla="*/ 11121689 w 12185487"/>
              <a:gd name="connsiteY445" fmla="*/ 3767667 h 5946205"/>
              <a:gd name="connsiteX446" fmla="*/ 11201146 w 12185487"/>
              <a:gd name="connsiteY446" fmla="*/ 3876431 h 5946205"/>
              <a:gd name="connsiteX447" fmla="*/ 11230454 w 12185487"/>
              <a:gd name="connsiteY447" fmla="*/ 3931790 h 5946205"/>
              <a:gd name="connsiteX448" fmla="*/ 11287766 w 12185487"/>
              <a:gd name="connsiteY448" fmla="*/ 4284134 h 5946205"/>
              <a:gd name="connsiteX449" fmla="*/ 11374387 w 12185487"/>
              <a:gd name="connsiteY449" fmla="*/ 4356426 h 5946205"/>
              <a:gd name="connsiteX450" fmla="*/ 11357454 w 12185487"/>
              <a:gd name="connsiteY450" fmla="*/ 4448257 h 5946205"/>
              <a:gd name="connsiteX451" fmla="*/ 11306653 w 12185487"/>
              <a:gd name="connsiteY451" fmla="*/ 4626708 h 5946205"/>
              <a:gd name="connsiteX452" fmla="*/ 11152951 w 12185487"/>
              <a:gd name="connsiteY452" fmla="*/ 5351585 h 5946205"/>
              <a:gd name="connsiteX453" fmla="*/ 11123643 w 12185487"/>
              <a:gd name="connsiteY453" fmla="*/ 5490959 h 5946205"/>
              <a:gd name="connsiteX454" fmla="*/ 11167279 w 12185487"/>
              <a:gd name="connsiteY454" fmla="*/ 5561298 h 5946205"/>
              <a:gd name="connsiteX455" fmla="*/ 10969289 w 12185487"/>
              <a:gd name="connsiteY455" fmla="*/ 5715651 h 5946205"/>
              <a:gd name="connsiteX456" fmla="*/ 10975151 w 12185487"/>
              <a:gd name="connsiteY456" fmla="*/ 5730631 h 5946205"/>
              <a:gd name="connsiteX457" fmla="*/ 11089776 w 12185487"/>
              <a:gd name="connsiteY457" fmla="*/ 5729329 h 5946205"/>
              <a:gd name="connsiteX458" fmla="*/ 11325541 w 12185487"/>
              <a:gd name="connsiteY458" fmla="*/ 5672016 h 5946205"/>
              <a:gd name="connsiteX459" fmla="*/ 11358756 w 12185487"/>
              <a:gd name="connsiteY459" fmla="*/ 5628380 h 5946205"/>
              <a:gd name="connsiteX460" fmla="*/ 11397833 w 12185487"/>
              <a:gd name="connsiteY460" fmla="*/ 5552831 h 5946205"/>
              <a:gd name="connsiteX461" fmla="*/ 11418674 w 12185487"/>
              <a:gd name="connsiteY461" fmla="*/ 5506590 h 5946205"/>
              <a:gd name="connsiteX462" fmla="*/ 11497479 w 12185487"/>
              <a:gd name="connsiteY462" fmla="*/ 5129498 h 5946205"/>
              <a:gd name="connsiteX463" fmla="*/ 11601032 w 12185487"/>
              <a:gd name="connsiteY463" fmla="*/ 4830559 h 5946205"/>
              <a:gd name="connsiteX464" fmla="*/ 11619269 w 12185487"/>
              <a:gd name="connsiteY464" fmla="*/ 4831210 h 5946205"/>
              <a:gd name="connsiteX465" fmla="*/ 11655089 w 12185487"/>
              <a:gd name="connsiteY465" fmla="*/ 4876149 h 5946205"/>
              <a:gd name="connsiteX466" fmla="*/ 11837448 w 12185487"/>
              <a:gd name="connsiteY466" fmla="*/ 5236959 h 5946205"/>
              <a:gd name="connsiteX467" fmla="*/ 11857638 w 12185487"/>
              <a:gd name="connsiteY467" fmla="*/ 5304693 h 5946205"/>
              <a:gd name="connsiteX468" fmla="*/ 11931884 w 12185487"/>
              <a:gd name="connsiteY468" fmla="*/ 5430390 h 5946205"/>
              <a:gd name="connsiteX469" fmla="*/ 11916253 w 12185487"/>
              <a:gd name="connsiteY469" fmla="*/ 5514406 h 5946205"/>
              <a:gd name="connsiteX470" fmla="*/ 11879130 w 12185487"/>
              <a:gd name="connsiteY470" fmla="*/ 5559995 h 5946205"/>
              <a:gd name="connsiteX471" fmla="*/ 11798371 w 12185487"/>
              <a:gd name="connsiteY471" fmla="*/ 5629031 h 5946205"/>
              <a:gd name="connsiteX472" fmla="*/ 12191095 w 12185487"/>
              <a:gd name="connsiteY472" fmla="*/ 5559344 h 5946205"/>
              <a:gd name="connsiteX473" fmla="*/ 12191095 w 12185487"/>
              <a:gd name="connsiteY473" fmla="*/ 5521569 h 5946205"/>
              <a:gd name="connsiteX474" fmla="*/ 12151366 w 12185487"/>
              <a:gd name="connsiteY474" fmla="*/ 5296226 h 5946205"/>
              <a:gd name="connsiteX475" fmla="*/ 835992 w 12185487"/>
              <a:gd name="connsiteY475" fmla="*/ 3481103 h 5946205"/>
              <a:gd name="connsiteX476" fmla="*/ 821012 w 12185487"/>
              <a:gd name="connsiteY476" fmla="*/ 3485662 h 5946205"/>
              <a:gd name="connsiteX477" fmla="*/ 800823 w 12185487"/>
              <a:gd name="connsiteY477" fmla="*/ 3440072 h 5946205"/>
              <a:gd name="connsiteX478" fmla="*/ 866602 w 12185487"/>
              <a:gd name="connsiteY478" fmla="*/ 3260318 h 5946205"/>
              <a:gd name="connsiteX479" fmla="*/ 877674 w 12185487"/>
              <a:gd name="connsiteY479" fmla="*/ 3264226 h 5946205"/>
              <a:gd name="connsiteX480" fmla="*/ 835992 w 12185487"/>
              <a:gd name="connsiteY480" fmla="*/ 3481103 h 5946205"/>
              <a:gd name="connsiteX481" fmla="*/ 1510720 w 12185487"/>
              <a:gd name="connsiteY481" fmla="*/ 2777718 h 5946205"/>
              <a:gd name="connsiteX482" fmla="*/ 1386976 w 12185487"/>
              <a:gd name="connsiteY482" fmla="*/ 2699564 h 5946205"/>
              <a:gd name="connsiteX483" fmla="*/ 1381115 w 12185487"/>
              <a:gd name="connsiteY483" fmla="*/ 2647462 h 5946205"/>
              <a:gd name="connsiteX484" fmla="*/ 1416284 w 12185487"/>
              <a:gd name="connsiteY484" fmla="*/ 2593405 h 5946205"/>
              <a:gd name="connsiteX485" fmla="*/ 1515930 w 12185487"/>
              <a:gd name="connsiteY485" fmla="*/ 2769252 h 5946205"/>
              <a:gd name="connsiteX486" fmla="*/ 1510720 w 12185487"/>
              <a:gd name="connsiteY486" fmla="*/ 2777718 h 5946205"/>
              <a:gd name="connsiteX487" fmla="*/ 4102823 w 12185487"/>
              <a:gd name="connsiteY487" fmla="*/ 5100841 h 5946205"/>
              <a:gd name="connsiteX488" fmla="*/ 4102823 w 12185487"/>
              <a:gd name="connsiteY488" fmla="*/ 4944534 h 5946205"/>
              <a:gd name="connsiteX489" fmla="*/ 4136038 w 12185487"/>
              <a:gd name="connsiteY489" fmla="*/ 4470400 h 5946205"/>
              <a:gd name="connsiteX490" fmla="*/ 4183582 w 12185487"/>
              <a:gd name="connsiteY490" fmla="*/ 4470400 h 5946205"/>
              <a:gd name="connsiteX491" fmla="*/ 4102823 w 12185487"/>
              <a:gd name="connsiteY491" fmla="*/ 5100841 h 5946205"/>
              <a:gd name="connsiteX492" fmla="*/ 4739777 w 12185487"/>
              <a:gd name="connsiteY492" fmla="*/ 5465559 h 5946205"/>
              <a:gd name="connsiteX493" fmla="*/ 4789274 w 12185487"/>
              <a:gd name="connsiteY493" fmla="*/ 5531990 h 5946205"/>
              <a:gd name="connsiteX494" fmla="*/ 4762572 w 12185487"/>
              <a:gd name="connsiteY494" fmla="*/ 5649872 h 5946205"/>
              <a:gd name="connsiteX495" fmla="*/ 4585423 w 12185487"/>
              <a:gd name="connsiteY495" fmla="*/ 5507893 h 5946205"/>
              <a:gd name="connsiteX496" fmla="*/ 4601054 w 12185487"/>
              <a:gd name="connsiteY496" fmla="*/ 5434298 h 5946205"/>
              <a:gd name="connsiteX497" fmla="*/ 4610823 w 12185487"/>
              <a:gd name="connsiteY497" fmla="*/ 5235005 h 5946205"/>
              <a:gd name="connsiteX498" fmla="*/ 4617987 w 12185487"/>
              <a:gd name="connsiteY498" fmla="*/ 5186159 h 5946205"/>
              <a:gd name="connsiteX499" fmla="*/ 4632966 w 12185487"/>
              <a:gd name="connsiteY499" fmla="*/ 5183554 h 5946205"/>
              <a:gd name="connsiteX500" fmla="*/ 4739777 w 12185487"/>
              <a:gd name="connsiteY500" fmla="*/ 5465559 h 5946205"/>
              <a:gd name="connsiteX501" fmla="*/ 4937115 w 12185487"/>
              <a:gd name="connsiteY501" fmla="*/ 3207564 h 5946205"/>
              <a:gd name="connsiteX502" fmla="*/ 4824443 w 12185487"/>
              <a:gd name="connsiteY502" fmla="*/ 2971149 h 5946205"/>
              <a:gd name="connsiteX503" fmla="*/ 4937115 w 12185487"/>
              <a:gd name="connsiteY503" fmla="*/ 3207564 h 5946205"/>
              <a:gd name="connsiteX504" fmla="*/ 6346490 w 12185487"/>
              <a:gd name="connsiteY504" fmla="*/ 5653780 h 5946205"/>
              <a:gd name="connsiteX505" fmla="*/ 6270290 w 12185487"/>
              <a:gd name="connsiteY505" fmla="*/ 5196580 h 5946205"/>
              <a:gd name="connsiteX506" fmla="*/ 6313926 w 12185487"/>
              <a:gd name="connsiteY506" fmla="*/ 4845539 h 5946205"/>
              <a:gd name="connsiteX507" fmla="*/ 6373843 w 12185487"/>
              <a:gd name="connsiteY507" fmla="*/ 5289713 h 5946205"/>
              <a:gd name="connsiteX508" fmla="*/ 6346490 w 12185487"/>
              <a:gd name="connsiteY508" fmla="*/ 5653780 h 5946205"/>
              <a:gd name="connsiteX509" fmla="*/ 8114720 w 12185487"/>
              <a:gd name="connsiteY509" fmla="*/ 5657036 h 5946205"/>
              <a:gd name="connsiteX510" fmla="*/ 8074340 w 12185487"/>
              <a:gd name="connsiteY510" fmla="*/ 5475329 h 5946205"/>
              <a:gd name="connsiteX511" fmla="*/ 8087366 w 12185487"/>
              <a:gd name="connsiteY511" fmla="*/ 5383498 h 5946205"/>
              <a:gd name="connsiteX512" fmla="*/ 8176592 w 12185487"/>
              <a:gd name="connsiteY512" fmla="*/ 5518313 h 5946205"/>
              <a:gd name="connsiteX513" fmla="*/ 8114720 w 12185487"/>
              <a:gd name="connsiteY513" fmla="*/ 5657036 h 5946205"/>
              <a:gd name="connsiteX514" fmla="*/ 8474228 w 12185487"/>
              <a:gd name="connsiteY514" fmla="*/ 2208498 h 5946205"/>
              <a:gd name="connsiteX515" fmla="*/ 8355695 w 12185487"/>
              <a:gd name="connsiteY515" fmla="*/ 2685236 h 5946205"/>
              <a:gd name="connsiteX516" fmla="*/ 8102997 w 12185487"/>
              <a:gd name="connsiteY516" fmla="*/ 2768600 h 5946205"/>
              <a:gd name="connsiteX517" fmla="*/ 8123839 w 12185487"/>
              <a:gd name="connsiteY517" fmla="*/ 2647462 h 5946205"/>
              <a:gd name="connsiteX518" fmla="*/ 8139469 w 12185487"/>
              <a:gd name="connsiteY518" fmla="*/ 2574518 h 5946205"/>
              <a:gd name="connsiteX519" fmla="*/ 8037869 w 12185487"/>
              <a:gd name="connsiteY519" fmla="*/ 2370667 h 5946205"/>
              <a:gd name="connsiteX520" fmla="*/ 8031356 w 12185487"/>
              <a:gd name="connsiteY520" fmla="*/ 2329636 h 5946205"/>
              <a:gd name="connsiteX521" fmla="*/ 7985766 w 12185487"/>
              <a:gd name="connsiteY521" fmla="*/ 2249528 h 5946205"/>
              <a:gd name="connsiteX522" fmla="*/ 7996187 w 12185487"/>
              <a:gd name="connsiteY522" fmla="*/ 2295769 h 5946205"/>
              <a:gd name="connsiteX523" fmla="*/ 7983813 w 12185487"/>
              <a:gd name="connsiteY523" fmla="*/ 2295769 h 5946205"/>
              <a:gd name="connsiteX524" fmla="*/ 7849648 w 12185487"/>
              <a:gd name="connsiteY524" fmla="*/ 2297723 h 5946205"/>
              <a:gd name="connsiteX525" fmla="*/ 7738930 w 12185487"/>
              <a:gd name="connsiteY525" fmla="*/ 2426677 h 5946205"/>
              <a:gd name="connsiteX526" fmla="*/ 7702459 w 12185487"/>
              <a:gd name="connsiteY526" fmla="*/ 2467708 h 5946205"/>
              <a:gd name="connsiteX527" fmla="*/ 7586531 w 12185487"/>
              <a:gd name="connsiteY527" fmla="*/ 2694354 h 5946205"/>
              <a:gd name="connsiteX528" fmla="*/ 7593695 w 12185487"/>
              <a:gd name="connsiteY528" fmla="*/ 2777067 h 5946205"/>
              <a:gd name="connsiteX529" fmla="*/ 7363792 w 12185487"/>
              <a:gd name="connsiteY529" fmla="*/ 2656580 h 5946205"/>
              <a:gd name="connsiteX530" fmla="*/ 7348813 w 12185487"/>
              <a:gd name="connsiteY530" fmla="*/ 2556282 h 5946205"/>
              <a:gd name="connsiteX531" fmla="*/ 7360535 w 12185487"/>
              <a:gd name="connsiteY531" fmla="*/ 2325077 h 5946205"/>
              <a:gd name="connsiteX532" fmla="*/ 7263494 w 12185487"/>
              <a:gd name="connsiteY532" fmla="*/ 2227385 h 5946205"/>
              <a:gd name="connsiteX533" fmla="*/ 7011448 w 12185487"/>
              <a:gd name="connsiteY533" fmla="*/ 2289908 h 5946205"/>
              <a:gd name="connsiteX534" fmla="*/ 6967813 w 12185487"/>
              <a:gd name="connsiteY534" fmla="*/ 2325077 h 5946205"/>
              <a:gd name="connsiteX535" fmla="*/ 6836253 w 12185487"/>
              <a:gd name="connsiteY535" fmla="*/ 2495062 h 5946205"/>
              <a:gd name="connsiteX536" fmla="*/ 6844720 w 12185487"/>
              <a:gd name="connsiteY536" fmla="*/ 2635739 h 5946205"/>
              <a:gd name="connsiteX537" fmla="*/ 6892264 w 12185487"/>
              <a:gd name="connsiteY537" fmla="*/ 2685236 h 5946205"/>
              <a:gd name="connsiteX538" fmla="*/ 6949577 w 12185487"/>
              <a:gd name="connsiteY538" fmla="*/ 2727569 h 5946205"/>
              <a:gd name="connsiteX539" fmla="*/ 6934597 w 12185487"/>
              <a:gd name="connsiteY539" fmla="*/ 2867595 h 5946205"/>
              <a:gd name="connsiteX540" fmla="*/ 6758100 w 12185487"/>
              <a:gd name="connsiteY540" fmla="*/ 3223195 h 5946205"/>
              <a:gd name="connsiteX541" fmla="*/ 6773730 w 12185487"/>
              <a:gd name="connsiteY541" fmla="*/ 3369734 h 5946205"/>
              <a:gd name="connsiteX542" fmla="*/ 6719023 w 12185487"/>
              <a:gd name="connsiteY542" fmla="*/ 3613313 h 5946205"/>
              <a:gd name="connsiteX543" fmla="*/ 6723582 w 12185487"/>
              <a:gd name="connsiteY543" fmla="*/ 3727287 h 5946205"/>
              <a:gd name="connsiteX544" fmla="*/ 6739864 w 12185487"/>
              <a:gd name="connsiteY544" fmla="*/ 3787205 h 5946205"/>
              <a:gd name="connsiteX545" fmla="*/ 6642171 w 12185487"/>
              <a:gd name="connsiteY545" fmla="*/ 4276970 h 5946205"/>
              <a:gd name="connsiteX546" fmla="*/ 6635659 w 12185487"/>
              <a:gd name="connsiteY546" fmla="*/ 4291949 h 5946205"/>
              <a:gd name="connsiteX547" fmla="*/ 6661059 w 12185487"/>
              <a:gd name="connsiteY547" fmla="*/ 3641969 h 5946205"/>
              <a:gd name="connsiteX548" fmla="*/ 6717069 w 12185487"/>
              <a:gd name="connsiteY548" fmla="*/ 3314374 h 5946205"/>
              <a:gd name="connsiteX549" fmla="*/ 6688413 w 12185487"/>
              <a:gd name="connsiteY549" fmla="*/ 3057769 h 5946205"/>
              <a:gd name="connsiteX550" fmla="*/ 6543828 w 12185487"/>
              <a:gd name="connsiteY550" fmla="*/ 2856523 h 5946205"/>
              <a:gd name="connsiteX551" fmla="*/ 6493679 w 12185487"/>
              <a:gd name="connsiteY551" fmla="*/ 2731477 h 5946205"/>
              <a:gd name="connsiteX552" fmla="*/ 6504751 w 12185487"/>
              <a:gd name="connsiteY552" fmla="*/ 2646810 h 5946205"/>
              <a:gd name="connsiteX553" fmla="*/ 6481956 w 12185487"/>
              <a:gd name="connsiteY553" fmla="*/ 2567354 h 5946205"/>
              <a:gd name="connsiteX554" fmla="*/ 6455905 w 12185487"/>
              <a:gd name="connsiteY554" fmla="*/ 2511995 h 5946205"/>
              <a:gd name="connsiteX555" fmla="*/ 6301551 w 12185487"/>
              <a:gd name="connsiteY555" fmla="*/ 2398672 h 5946205"/>
              <a:gd name="connsiteX556" fmla="*/ 6134171 w 12185487"/>
              <a:gd name="connsiteY556" fmla="*/ 2529580 h 5946205"/>
              <a:gd name="connsiteX557" fmla="*/ 6116587 w 12185487"/>
              <a:gd name="connsiteY557" fmla="*/ 2660487 h 5946205"/>
              <a:gd name="connsiteX558" fmla="*/ 6144592 w 12185487"/>
              <a:gd name="connsiteY558" fmla="*/ 2787487 h 5946205"/>
              <a:gd name="connsiteX559" fmla="*/ 6014987 w 12185487"/>
              <a:gd name="connsiteY559" fmla="*/ 2685236 h 5946205"/>
              <a:gd name="connsiteX560" fmla="*/ 6017592 w 12185487"/>
              <a:gd name="connsiteY560" fmla="*/ 2610339 h 5946205"/>
              <a:gd name="connsiteX561" fmla="*/ 6035828 w 12185487"/>
              <a:gd name="connsiteY561" fmla="*/ 2460544 h 5946205"/>
              <a:gd name="connsiteX562" fmla="*/ 6031920 w 12185487"/>
              <a:gd name="connsiteY562" fmla="*/ 2361549 h 5946205"/>
              <a:gd name="connsiteX563" fmla="*/ 5947253 w 12185487"/>
              <a:gd name="connsiteY563" fmla="*/ 2230641 h 5946205"/>
              <a:gd name="connsiteX564" fmla="*/ 5673064 w 12185487"/>
              <a:gd name="connsiteY564" fmla="*/ 2309446 h 5946205"/>
              <a:gd name="connsiteX565" fmla="*/ 5655479 w 12185487"/>
              <a:gd name="connsiteY565" fmla="*/ 2438400 h 5946205"/>
              <a:gd name="connsiteX566" fmla="*/ 5670459 w 12185487"/>
              <a:gd name="connsiteY566" fmla="*/ 2551723 h 5946205"/>
              <a:gd name="connsiteX567" fmla="*/ 5694556 w 12185487"/>
              <a:gd name="connsiteY567" fmla="*/ 2605780 h 5946205"/>
              <a:gd name="connsiteX568" fmla="*/ 5697161 w 12185487"/>
              <a:gd name="connsiteY568" fmla="*/ 2767949 h 5946205"/>
              <a:gd name="connsiteX569" fmla="*/ 5661992 w 12185487"/>
              <a:gd name="connsiteY569" fmla="*/ 2812887 h 5946205"/>
              <a:gd name="connsiteX570" fmla="*/ 5553879 w 12185487"/>
              <a:gd name="connsiteY570" fmla="*/ 2829821 h 5946205"/>
              <a:gd name="connsiteX571" fmla="*/ 5482238 w 12185487"/>
              <a:gd name="connsiteY571" fmla="*/ 2806374 h 5946205"/>
              <a:gd name="connsiteX572" fmla="*/ 5374125 w 12185487"/>
              <a:gd name="connsiteY572" fmla="*/ 2794000 h 5946205"/>
              <a:gd name="connsiteX573" fmla="*/ 5484843 w 12185487"/>
              <a:gd name="connsiteY573" fmla="*/ 2737339 h 5946205"/>
              <a:gd name="connsiteX574" fmla="*/ 5561043 w 12185487"/>
              <a:gd name="connsiteY574" fmla="*/ 2491154 h 5946205"/>
              <a:gd name="connsiteX575" fmla="*/ 5467259 w 12185487"/>
              <a:gd name="connsiteY575" fmla="*/ 2344616 h 5946205"/>
              <a:gd name="connsiteX576" fmla="*/ 5284900 w 12185487"/>
              <a:gd name="connsiteY576" fmla="*/ 2316610 h 5946205"/>
              <a:gd name="connsiteX577" fmla="*/ 5297274 w 12185487"/>
              <a:gd name="connsiteY577" fmla="*/ 2266462 h 5946205"/>
              <a:gd name="connsiteX578" fmla="*/ 5249079 w 12185487"/>
              <a:gd name="connsiteY578" fmla="*/ 2345267 h 5946205"/>
              <a:gd name="connsiteX579" fmla="*/ 5234100 w 12185487"/>
              <a:gd name="connsiteY579" fmla="*/ 2396067 h 5946205"/>
              <a:gd name="connsiteX580" fmla="*/ 5138361 w 12185487"/>
              <a:gd name="connsiteY580" fmla="*/ 2618805 h 5946205"/>
              <a:gd name="connsiteX581" fmla="*/ 5158551 w 12185487"/>
              <a:gd name="connsiteY581" fmla="*/ 2668303 h 5946205"/>
              <a:gd name="connsiteX582" fmla="*/ 5181346 w 12185487"/>
              <a:gd name="connsiteY582" fmla="*/ 2780323 h 5946205"/>
              <a:gd name="connsiteX583" fmla="*/ 5098633 w 12185487"/>
              <a:gd name="connsiteY583" fmla="*/ 2762087 h 5946205"/>
              <a:gd name="connsiteX584" fmla="*/ 4753453 w 12185487"/>
              <a:gd name="connsiteY584" fmla="*/ 2560190 h 5946205"/>
              <a:gd name="connsiteX585" fmla="*/ 4735869 w 12185487"/>
              <a:gd name="connsiteY585" fmla="*/ 2508739 h 5946205"/>
              <a:gd name="connsiteX586" fmla="*/ 4802951 w 12185487"/>
              <a:gd name="connsiteY586" fmla="*/ 1999436 h 5946205"/>
              <a:gd name="connsiteX587" fmla="*/ 4755407 w 12185487"/>
              <a:gd name="connsiteY587" fmla="*/ 1857457 h 5946205"/>
              <a:gd name="connsiteX588" fmla="*/ 4735869 w 12185487"/>
              <a:gd name="connsiteY588" fmla="*/ 1824241 h 5946205"/>
              <a:gd name="connsiteX589" fmla="*/ 4735218 w 12185487"/>
              <a:gd name="connsiteY589" fmla="*/ 1368995 h 5946205"/>
              <a:gd name="connsiteX590" fmla="*/ 4778854 w 12185487"/>
              <a:gd name="connsiteY590" fmla="*/ 1365739 h 5946205"/>
              <a:gd name="connsiteX591" fmla="*/ 5178741 w 12185487"/>
              <a:gd name="connsiteY591" fmla="*/ 1375508 h 5946205"/>
              <a:gd name="connsiteX592" fmla="*/ 5218469 w 12185487"/>
              <a:gd name="connsiteY592" fmla="*/ 1385928 h 5946205"/>
              <a:gd name="connsiteX593" fmla="*/ 5456187 w 12185487"/>
              <a:gd name="connsiteY593" fmla="*/ 1453010 h 5946205"/>
              <a:gd name="connsiteX594" fmla="*/ 5845002 w 12185487"/>
              <a:gd name="connsiteY594" fmla="*/ 1419795 h 5946205"/>
              <a:gd name="connsiteX595" fmla="*/ 6338674 w 12185487"/>
              <a:gd name="connsiteY595" fmla="*/ 1477759 h 5946205"/>
              <a:gd name="connsiteX596" fmla="*/ 6803689 w 12185487"/>
              <a:gd name="connsiteY596" fmla="*/ 1559821 h 5946205"/>
              <a:gd name="connsiteX597" fmla="*/ 6924176 w 12185487"/>
              <a:gd name="connsiteY597" fmla="*/ 1536374 h 5946205"/>
              <a:gd name="connsiteX598" fmla="*/ 7382028 w 12185487"/>
              <a:gd name="connsiteY598" fmla="*/ 1484923 h 5946205"/>
              <a:gd name="connsiteX599" fmla="*/ 7576762 w 12185487"/>
              <a:gd name="connsiteY599" fmla="*/ 1546795 h 5946205"/>
              <a:gd name="connsiteX600" fmla="*/ 8045033 w 12185487"/>
              <a:gd name="connsiteY600" fmla="*/ 1580010 h 5946205"/>
              <a:gd name="connsiteX601" fmla="*/ 8123839 w 12185487"/>
              <a:gd name="connsiteY601" fmla="*/ 1548749 h 5946205"/>
              <a:gd name="connsiteX602" fmla="*/ 8473576 w 12185487"/>
              <a:gd name="connsiteY602" fmla="*/ 1459523 h 5946205"/>
              <a:gd name="connsiteX603" fmla="*/ 8474228 w 12185487"/>
              <a:gd name="connsiteY603" fmla="*/ 2208498 h 5946205"/>
              <a:gd name="connsiteX604" fmla="*/ 8816802 w 12185487"/>
              <a:gd name="connsiteY604" fmla="*/ 5626426 h 5946205"/>
              <a:gd name="connsiteX605" fmla="*/ 8729531 w 12185487"/>
              <a:gd name="connsiteY605" fmla="*/ 5713698 h 5946205"/>
              <a:gd name="connsiteX606" fmla="*/ 8724320 w 12185487"/>
              <a:gd name="connsiteY606" fmla="*/ 5715651 h 5946205"/>
              <a:gd name="connsiteX607" fmla="*/ 8736043 w 12185487"/>
              <a:gd name="connsiteY607" fmla="*/ 5623170 h 5946205"/>
              <a:gd name="connsiteX608" fmla="*/ 8741253 w 12185487"/>
              <a:gd name="connsiteY608" fmla="*/ 5405641 h 5946205"/>
              <a:gd name="connsiteX609" fmla="*/ 8679381 w 12185487"/>
              <a:gd name="connsiteY609" fmla="*/ 4946487 h 5946205"/>
              <a:gd name="connsiteX610" fmla="*/ 8653981 w 12185487"/>
              <a:gd name="connsiteY610" fmla="*/ 4715933 h 5946205"/>
              <a:gd name="connsiteX611" fmla="*/ 8626628 w 12185487"/>
              <a:gd name="connsiteY611" fmla="*/ 4347959 h 5946205"/>
              <a:gd name="connsiteX612" fmla="*/ 8640956 w 12185487"/>
              <a:gd name="connsiteY612" fmla="*/ 4345354 h 5946205"/>
              <a:gd name="connsiteX613" fmla="*/ 8695663 w 12185487"/>
              <a:gd name="connsiteY613" fmla="*/ 4577210 h 5946205"/>
              <a:gd name="connsiteX614" fmla="*/ 8756884 w 12185487"/>
              <a:gd name="connsiteY614" fmla="*/ 4981005 h 5946205"/>
              <a:gd name="connsiteX615" fmla="*/ 8807684 w 12185487"/>
              <a:gd name="connsiteY615" fmla="*/ 5253893 h 5946205"/>
              <a:gd name="connsiteX616" fmla="*/ 8827874 w 12185487"/>
              <a:gd name="connsiteY616" fmla="*/ 5438857 h 5946205"/>
              <a:gd name="connsiteX617" fmla="*/ 8834387 w 12185487"/>
              <a:gd name="connsiteY617" fmla="*/ 5465559 h 5946205"/>
              <a:gd name="connsiteX618" fmla="*/ 8816802 w 12185487"/>
              <a:gd name="connsiteY618" fmla="*/ 5626426 h 5946205"/>
              <a:gd name="connsiteX619" fmla="*/ 8895607 w 12185487"/>
              <a:gd name="connsiteY619" fmla="*/ 5715000 h 5946205"/>
              <a:gd name="connsiteX620" fmla="*/ 8895607 w 12185487"/>
              <a:gd name="connsiteY620" fmla="*/ 5715000 h 5946205"/>
              <a:gd name="connsiteX621" fmla="*/ 8895607 w 12185487"/>
              <a:gd name="connsiteY621" fmla="*/ 5715000 h 5946205"/>
              <a:gd name="connsiteX622" fmla="*/ 9643279 w 12185487"/>
              <a:gd name="connsiteY622" fmla="*/ 4342098 h 5946205"/>
              <a:gd name="connsiteX623" fmla="*/ 9629602 w 12185487"/>
              <a:gd name="connsiteY623" fmla="*/ 4341446 h 5946205"/>
              <a:gd name="connsiteX624" fmla="*/ 9643279 w 12185487"/>
              <a:gd name="connsiteY624" fmla="*/ 4031436 h 5946205"/>
              <a:gd name="connsiteX625" fmla="*/ 9643279 w 12185487"/>
              <a:gd name="connsiteY625" fmla="*/ 4342098 h 5946205"/>
              <a:gd name="connsiteX626" fmla="*/ 9593130 w 12185487"/>
              <a:gd name="connsiteY626" fmla="*/ 3839308 h 5946205"/>
              <a:gd name="connsiteX627" fmla="*/ 9658259 w 12185487"/>
              <a:gd name="connsiteY627" fmla="*/ 3544928 h 5946205"/>
              <a:gd name="connsiteX628" fmla="*/ 9593130 w 12185487"/>
              <a:gd name="connsiteY628" fmla="*/ 3839308 h 5946205"/>
              <a:gd name="connsiteX629" fmla="*/ 9915515 w 12185487"/>
              <a:gd name="connsiteY629" fmla="*/ 5629683 h 5946205"/>
              <a:gd name="connsiteX630" fmla="*/ 9987156 w 12185487"/>
              <a:gd name="connsiteY630" fmla="*/ 5582139 h 5946205"/>
              <a:gd name="connsiteX631" fmla="*/ 9915515 w 12185487"/>
              <a:gd name="connsiteY631" fmla="*/ 5629683 h 5946205"/>
              <a:gd name="connsiteX632" fmla="*/ 10295864 w 12185487"/>
              <a:gd name="connsiteY632" fmla="*/ 2708682 h 5946205"/>
              <a:gd name="connsiteX633" fmla="*/ 10258740 w 12185487"/>
              <a:gd name="connsiteY633" fmla="*/ 2614246 h 5946205"/>
              <a:gd name="connsiteX634" fmla="*/ 10263951 w 12185487"/>
              <a:gd name="connsiteY634" fmla="*/ 2550421 h 5946205"/>
              <a:gd name="connsiteX635" fmla="*/ 10221618 w 12185487"/>
              <a:gd name="connsiteY635" fmla="*/ 2368713 h 5946205"/>
              <a:gd name="connsiteX636" fmla="*/ 10030141 w 12185487"/>
              <a:gd name="connsiteY636" fmla="*/ 2253436 h 5946205"/>
              <a:gd name="connsiteX637" fmla="*/ 9885556 w 12185487"/>
              <a:gd name="connsiteY637" fmla="*/ 2418210 h 5946205"/>
              <a:gd name="connsiteX638" fmla="*/ 9915515 w 12185487"/>
              <a:gd name="connsiteY638" fmla="*/ 2624015 h 5946205"/>
              <a:gd name="connsiteX639" fmla="*/ 9851038 w 12185487"/>
              <a:gd name="connsiteY639" fmla="*/ 2799862 h 5946205"/>
              <a:gd name="connsiteX640" fmla="*/ 9584663 w 12185487"/>
              <a:gd name="connsiteY640" fmla="*/ 2763390 h 5946205"/>
              <a:gd name="connsiteX641" fmla="*/ 9509766 w 12185487"/>
              <a:gd name="connsiteY641" fmla="*/ 2734082 h 5946205"/>
              <a:gd name="connsiteX642" fmla="*/ 9395792 w 12185487"/>
              <a:gd name="connsiteY642" fmla="*/ 2405836 h 5946205"/>
              <a:gd name="connsiteX643" fmla="*/ 9387325 w 12185487"/>
              <a:gd name="connsiteY643" fmla="*/ 2374575 h 5946205"/>
              <a:gd name="connsiteX644" fmla="*/ 9422494 w 12185487"/>
              <a:gd name="connsiteY644" fmla="*/ 2266462 h 5946205"/>
              <a:gd name="connsiteX645" fmla="*/ 9489576 w 12185487"/>
              <a:gd name="connsiteY645" fmla="*/ 2120575 h 5946205"/>
              <a:gd name="connsiteX646" fmla="*/ 9526048 w 12185487"/>
              <a:gd name="connsiteY646" fmla="*/ 2093221 h 5946205"/>
              <a:gd name="connsiteX647" fmla="*/ 10514043 w 12185487"/>
              <a:gd name="connsiteY647" fmla="*/ 2091918 h 5946205"/>
              <a:gd name="connsiteX648" fmla="*/ 10573961 w 12185487"/>
              <a:gd name="connsiteY648" fmla="*/ 2228687 h 5946205"/>
              <a:gd name="connsiteX649" fmla="*/ 10579823 w 12185487"/>
              <a:gd name="connsiteY649" fmla="*/ 2289257 h 5946205"/>
              <a:gd name="connsiteX650" fmla="*/ 10585032 w 12185487"/>
              <a:gd name="connsiteY650" fmla="*/ 2384344 h 5946205"/>
              <a:gd name="connsiteX651" fmla="*/ 10561587 w 12185487"/>
              <a:gd name="connsiteY651" fmla="*/ 2532836 h 5946205"/>
              <a:gd name="connsiteX652" fmla="*/ 10547910 w 12185487"/>
              <a:gd name="connsiteY652" fmla="*/ 2676118 h 5946205"/>
              <a:gd name="connsiteX653" fmla="*/ 10513391 w 12185487"/>
              <a:gd name="connsiteY653" fmla="*/ 2732128 h 5946205"/>
              <a:gd name="connsiteX654" fmla="*/ 10433935 w 12185487"/>
              <a:gd name="connsiteY654" fmla="*/ 2773810 h 5946205"/>
              <a:gd name="connsiteX655" fmla="*/ 10360340 w 12185487"/>
              <a:gd name="connsiteY655" fmla="*/ 2762087 h 5946205"/>
              <a:gd name="connsiteX656" fmla="*/ 10295864 w 12185487"/>
              <a:gd name="connsiteY656" fmla="*/ 2708682 h 5946205"/>
              <a:gd name="connsiteX657" fmla="*/ 10445007 w 12185487"/>
              <a:gd name="connsiteY657" fmla="*/ 3667369 h 5946205"/>
              <a:gd name="connsiteX658" fmla="*/ 10417002 w 12185487"/>
              <a:gd name="connsiteY658" fmla="*/ 3742918 h 5946205"/>
              <a:gd name="connsiteX659" fmla="*/ 10416351 w 12185487"/>
              <a:gd name="connsiteY659" fmla="*/ 3802836 h 5946205"/>
              <a:gd name="connsiteX660" fmla="*/ 10418956 w 12185487"/>
              <a:gd name="connsiteY660" fmla="*/ 4039252 h 5946205"/>
              <a:gd name="connsiteX661" fmla="*/ 10464545 w 12185487"/>
              <a:gd name="connsiteY661" fmla="*/ 3421185 h 5946205"/>
              <a:gd name="connsiteX662" fmla="*/ 10445007 w 12185487"/>
              <a:gd name="connsiteY662" fmla="*/ 3667369 h 5946205"/>
              <a:gd name="connsiteX663" fmla="*/ 10496458 w 12185487"/>
              <a:gd name="connsiteY663" fmla="*/ 3090985 h 5946205"/>
              <a:gd name="connsiteX664" fmla="*/ 10538792 w 12185487"/>
              <a:gd name="connsiteY664" fmla="*/ 2999805 h 5946205"/>
              <a:gd name="connsiteX665" fmla="*/ 10687935 w 12185487"/>
              <a:gd name="connsiteY665" fmla="*/ 2909277 h 5946205"/>
              <a:gd name="connsiteX666" fmla="*/ 10496458 w 12185487"/>
              <a:gd name="connsiteY666" fmla="*/ 3090985 h 5946205"/>
              <a:gd name="connsiteX667" fmla="*/ 11006412 w 12185487"/>
              <a:gd name="connsiteY667" fmla="*/ 3617221 h 5946205"/>
              <a:gd name="connsiteX668" fmla="*/ 11051351 w 12185487"/>
              <a:gd name="connsiteY668" fmla="*/ 3475893 h 5946205"/>
              <a:gd name="connsiteX669" fmla="*/ 11006412 w 12185487"/>
              <a:gd name="connsiteY669" fmla="*/ 3617221 h 594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</a:cxnLst>
            <a:rect l="l" t="t" r="r" b="b"/>
            <a:pathLst>
              <a:path w="12185487" h="5946205">
                <a:moveTo>
                  <a:pt x="12151366" y="5296226"/>
                </a:moveTo>
                <a:cubicBezTo>
                  <a:pt x="12114894" y="5127544"/>
                  <a:pt x="12047161" y="4970585"/>
                  <a:pt x="11971612" y="4816231"/>
                </a:cubicBezTo>
                <a:cubicBezTo>
                  <a:pt x="11926022" y="4723749"/>
                  <a:pt x="11882387" y="4629965"/>
                  <a:pt x="11838750" y="4536831"/>
                </a:cubicBezTo>
                <a:cubicBezTo>
                  <a:pt x="11808792" y="4472354"/>
                  <a:pt x="11840705" y="4353170"/>
                  <a:pt x="11903228" y="4319954"/>
                </a:cubicBezTo>
                <a:cubicBezTo>
                  <a:pt x="11954028" y="4292600"/>
                  <a:pt x="11975520" y="4256128"/>
                  <a:pt x="11978125" y="4199467"/>
                </a:cubicBezTo>
                <a:cubicBezTo>
                  <a:pt x="11983336" y="4072467"/>
                  <a:pt x="11992454" y="3946118"/>
                  <a:pt x="12002874" y="3819118"/>
                </a:cubicBezTo>
                <a:cubicBezTo>
                  <a:pt x="12004827" y="3798277"/>
                  <a:pt x="12014597" y="3770272"/>
                  <a:pt x="12030228" y="3758549"/>
                </a:cubicBezTo>
                <a:cubicBezTo>
                  <a:pt x="12144202" y="3677138"/>
                  <a:pt x="12164391" y="3565769"/>
                  <a:pt x="12137689" y="3438118"/>
                </a:cubicBezTo>
                <a:cubicBezTo>
                  <a:pt x="12115545" y="3331308"/>
                  <a:pt x="12094053" y="3223846"/>
                  <a:pt x="12068653" y="3117687"/>
                </a:cubicBezTo>
                <a:cubicBezTo>
                  <a:pt x="12046510" y="3024554"/>
                  <a:pt x="11989848" y="2956169"/>
                  <a:pt x="11907135" y="2909277"/>
                </a:cubicBezTo>
                <a:cubicBezTo>
                  <a:pt x="11845263" y="2874108"/>
                  <a:pt x="11781438" y="2842195"/>
                  <a:pt x="11718915" y="2807026"/>
                </a:cubicBezTo>
                <a:cubicBezTo>
                  <a:pt x="11661602" y="2774462"/>
                  <a:pt x="11660951" y="2762739"/>
                  <a:pt x="11696120" y="2707380"/>
                </a:cubicBezTo>
                <a:cubicBezTo>
                  <a:pt x="11725428" y="2661139"/>
                  <a:pt x="11746920" y="2612944"/>
                  <a:pt x="11717612" y="2556282"/>
                </a:cubicBezTo>
                <a:cubicBezTo>
                  <a:pt x="11707843" y="2537395"/>
                  <a:pt x="11711099" y="2512646"/>
                  <a:pt x="11707843" y="2490503"/>
                </a:cubicBezTo>
                <a:cubicBezTo>
                  <a:pt x="11696120" y="2407139"/>
                  <a:pt x="11632945" y="2345918"/>
                  <a:pt x="11554141" y="2340056"/>
                </a:cubicBezTo>
                <a:cubicBezTo>
                  <a:pt x="11448633" y="2332241"/>
                  <a:pt x="11365920" y="2379133"/>
                  <a:pt x="11342474" y="2464451"/>
                </a:cubicBezTo>
                <a:cubicBezTo>
                  <a:pt x="11318377" y="2551723"/>
                  <a:pt x="11319028" y="2640949"/>
                  <a:pt x="11343776" y="2727569"/>
                </a:cubicBezTo>
                <a:cubicBezTo>
                  <a:pt x="11352243" y="2757528"/>
                  <a:pt x="11376340" y="2783580"/>
                  <a:pt x="11398484" y="2820703"/>
                </a:cubicBezTo>
                <a:cubicBezTo>
                  <a:pt x="11281253" y="2864990"/>
                  <a:pt x="11205705" y="2956821"/>
                  <a:pt x="11164674" y="3084472"/>
                </a:cubicBezTo>
                <a:cubicBezTo>
                  <a:pt x="11122340" y="3001108"/>
                  <a:pt x="11045489" y="2990687"/>
                  <a:pt x="10971243" y="2973103"/>
                </a:cubicBezTo>
                <a:cubicBezTo>
                  <a:pt x="10948448" y="2967893"/>
                  <a:pt x="10925002" y="2958774"/>
                  <a:pt x="10906115" y="2945749"/>
                </a:cubicBezTo>
                <a:cubicBezTo>
                  <a:pt x="10849454" y="2907975"/>
                  <a:pt x="10851407" y="2838939"/>
                  <a:pt x="10908720" y="2801816"/>
                </a:cubicBezTo>
                <a:cubicBezTo>
                  <a:pt x="10995340" y="2745805"/>
                  <a:pt x="11018787" y="2695005"/>
                  <a:pt x="10986874" y="2597313"/>
                </a:cubicBezTo>
                <a:cubicBezTo>
                  <a:pt x="10968638" y="2541303"/>
                  <a:pt x="10939330" y="2487246"/>
                  <a:pt x="10907417" y="2437749"/>
                </a:cubicBezTo>
                <a:cubicBezTo>
                  <a:pt x="10881366" y="2397369"/>
                  <a:pt x="10836428" y="2379133"/>
                  <a:pt x="10787582" y="2381739"/>
                </a:cubicBezTo>
                <a:cubicBezTo>
                  <a:pt x="10760228" y="2383041"/>
                  <a:pt x="10745900" y="2375226"/>
                  <a:pt x="10741992" y="2347221"/>
                </a:cubicBezTo>
                <a:cubicBezTo>
                  <a:pt x="10728966" y="2255390"/>
                  <a:pt x="10699007" y="2164862"/>
                  <a:pt x="10736130" y="2071077"/>
                </a:cubicBezTo>
                <a:cubicBezTo>
                  <a:pt x="10742643" y="2055446"/>
                  <a:pt x="10729618" y="2032000"/>
                  <a:pt x="10725058" y="2012462"/>
                </a:cubicBezTo>
                <a:cubicBezTo>
                  <a:pt x="10721151" y="1994877"/>
                  <a:pt x="10713987" y="1977292"/>
                  <a:pt x="10713987" y="1959708"/>
                </a:cubicBezTo>
                <a:cubicBezTo>
                  <a:pt x="10713336" y="1693333"/>
                  <a:pt x="10713336" y="1426308"/>
                  <a:pt x="10713336" y="1159933"/>
                </a:cubicBezTo>
                <a:cubicBezTo>
                  <a:pt x="10713336" y="1142349"/>
                  <a:pt x="10713336" y="1125415"/>
                  <a:pt x="10713336" y="1103272"/>
                </a:cubicBezTo>
                <a:cubicBezTo>
                  <a:pt x="10253531" y="1103272"/>
                  <a:pt x="9795679" y="1103272"/>
                  <a:pt x="9331315" y="1103272"/>
                </a:cubicBezTo>
                <a:cubicBezTo>
                  <a:pt x="9331315" y="1120857"/>
                  <a:pt x="9331315" y="1139744"/>
                  <a:pt x="9331315" y="1157980"/>
                </a:cubicBezTo>
                <a:cubicBezTo>
                  <a:pt x="9331315" y="1423051"/>
                  <a:pt x="9331966" y="1688123"/>
                  <a:pt x="9330663" y="1953195"/>
                </a:cubicBezTo>
                <a:cubicBezTo>
                  <a:pt x="9330663" y="2036559"/>
                  <a:pt x="9335874" y="2121877"/>
                  <a:pt x="9320243" y="2202636"/>
                </a:cubicBezTo>
                <a:cubicBezTo>
                  <a:pt x="9304612" y="2284046"/>
                  <a:pt x="9279212" y="2367410"/>
                  <a:pt x="9199105" y="2418862"/>
                </a:cubicBezTo>
                <a:cubicBezTo>
                  <a:pt x="9130720" y="2463149"/>
                  <a:pt x="9091643" y="2530882"/>
                  <a:pt x="9079920" y="2611641"/>
                </a:cubicBezTo>
                <a:cubicBezTo>
                  <a:pt x="9073407" y="2657231"/>
                  <a:pt x="9070802" y="2703472"/>
                  <a:pt x="9067545" y="2749062"/>
                </a:cubicBezTo>
                <a:cubicBezTo>
                  <a:pt x="9064289" y="2796605"/>
                  <a:pt x="9092294" y="2820051"/>
                  <a:pt x="9132674" y="2837636"/>
                </a:cubicBezTo>
                <a:cubicBezTo>
                  <a:pt x="9182823" y="2859128"/>
                  <a:pt x="9231018" y="2884528"/>
                  <a:pt x="9268141" y="2902764"/>
                </a:cubicBezTo>
                <a:cubicBezTo>
                  <a:pt x="9231018" y="2993944"/>
                  <a:pt x="9196499" y="3078610"/>
                  <a:pt x="9161981" y="3162626"/>
                </a:cubicBezTo>
                <a:cubicBezTo>
                  <a:pt x="9159377" y="3169790"/>
                  <a:pt x="9154817" y="3175651"/>
                  <a:pt x="9145699" y="3192585"/>
                </a:cubicBezTo>
                <a:cubicBezTo>
                  <a:pt x="9117043" y="3097498"/>
                  <a:pt x="9085782" y="3012831"/>
                  <a:pt x="9067545" y="2925559"/>
                </a:cubicBezTo>
                <a:cubicBezTo>
                  <a:pt x="9054520" y="2864990"/>
                  <a:pt x="9027166" y="2831123"/>
                  <a:pt x="8968551" y="2813539"/>
                </a:cubicBezTo>
                <a:cubicBezTo>
                  <a:pt x="8896910" y="2792046"/>
                  <a:pt x="8827874" y="2765344"/>
                  <a:pt x="8757535" y="2739944"/>
                </a:cubicBezTo>
                <a:cubicBezTo>
                  <a:pt x="8730833" y="2730175"/>
                  <a:pt x="8705433" y="2717800"/>
                  <a:pt x="8690454" y="2711939"/>
                </a:cubicBezTo>
                <a:cubicBezTo>
                  <a:pt x="8701525" y="2652672"/>
                  <a:pt x="8719109" y="2599918"/>
                  <a:pt x="8719109" y="2546513"/>
                </a:cubicBezTo>
                <a:cubicBezTo>
                  <a:pt x="8719109" y="2493108"/>
                  <a:pt x="8705433" y="2439703"/>
                  <a:pt x="8691756" y="2387600"/>
                </a:cubicBezTo>
                <a:cubicBezTo>
                  <a:pt x="8683941" y="2358292"/>
                  <a:pt x="8661146" y="2334195"/>
                  <a:pt x="8648771" y="2305539"/>
                </a:cubicBezTo>
                <a:cubicBezTo>
                  <a:pt x="8602531" y="2199380"/>
                  <a:pt x="8553684" y="2094523"/>
                  <a:pt x="8605787" y="1974687"/>
                </a:cubicBezTo>
                <a:cubicBezTo>
                  <a:pt x="8616858" y="1949287"/>
                  <a:pt x="8621417" y="1918677"/>
                  <a:pt x="8618813" y="1891323"/>
                </a:cubicBezTo>
                <a:cubicBezTo>
                  <a:pt x="8614904" y="1849641"/>
                  <a:pt x="8590807" y="1821636"/>
                  <a:pt x="8540007" y="1824241"/>
                </a:cubicBezTo>
                <a:cubicBezTo>
                  <a:pt x="8540007" y="1805354"/>
                  <a:pt x="8540007" y="1787769"/>
                  <a:pt x="8540007" y="1770836"/>
                </a:cubicBezTo>
                <a:cubicBezTo>
                  <a:pt x="8540007" y="1284980"/>
                  <a:pt x="8540007" y="799123"/>
                  <a:pt x="8540007" y="313267"/>
                </a:cubicBezTo>
                <a:cubicBezTo>
                  <a:pt x="8540007" y="282656"/>
                  <a:pt x="8540659" y="257908"/>
                  <a:pt x="8575176" y="239672"/>
                </a:cubicBezTo>
                <a:cubicBezTo>
                  <a:pt x="8612951" y="219482"/>
                  <a:pt x="8609695" y="174544"/>
                  <a:pt x="8572571" y="150446"/>
                </a:cubicBezTo>
                <a:cubicBezTo>
                  <a:pt x="8556941" y="140677"/>
                  <a:pt x="8537402" y="134164"/>
                  <a:pt x="8519166" y="132862"/>
                </a:cubicBezTo>
                <a:cubicBezTo>
                  <a:pt x="8479438" y="130256"/>
                  <a:pt x="8435802" y="138072"/>
                  <a:pt x="8426032" y="181056"/>
                </a:cubicBezTo>
                <a:cubicBezTo>
                  <a:pt x="8420823" y="205154"/>
                  <a:pt x="8444920" y="235764"/>
                  <a:pt x="8456643" y="266374"/>
                </a:cubicBezTo>
                <a:cubicBezTo>
                  <a:pt x="8452736" y="267026"/>
                  <a:pt x="8437105" y="269631"/>
                  <a:pt x="8420172" y="270933"/>
                </a:cubicBezTo>
                <a:cubicBezTo>
                  <a:pt x="8314013" y="277446"/>
                  <a:pt x="8215669" y="302846"/>
                  <a:pt x="8125141" y="363415"/>
                </a:cubicBezTo>
                <a:cubicBezTo>
                  <a:pt x="8052197" y="412262"/>
                  <a:pt x="7966228" y="423985"/>
                  <a:pt x="7878956" y="425287"/>
                </a:cubicBezTo>
                <a:cubicBezTo>
                  <a:pt x="7740233" y="427892"/>
                  <a:pt x="7608023" y="396631"/>
                  <a:pt x="7478417" y="352344"/>
                </a:cubicBezTo>
                <a:cubicBezTo>
                  <a:pt x="7336438" y="303497"/>
                  <a:pt x="7194459" y="315872"/>
                  <a:pt x="7051828" y="348436"/>
                </a:cubicBezTo>
                <a:cubicBezTo>
                  <a:pt x="7038151" y="351692"/>
                  <a:pt x="7023823" y="355600"/>
                  <a:pt x="7010797" y="361462"/>
                </a:cubicBezTo>
                <a:cubicBezTo>
                  <a:pt x="6793269" y="457200"/>
                  <a:pt x="6573136" y="434405"/>
                  <a:pt x="6361469" y="354297"/>
                </a:cubicBezTo>
                <a:cubicBezTo>
                  <a:pt x="6176505" y="283959"/>
                  <a:pt x="5994146" y="287867"/>
                  <a:pt x="5804623" y="312615"/>
                </a:cubicBezTo>
                <a:cubicBezTo>
                  <a:pt x="5661992" y="331503"/>
                  <a:pt x="5518059" y="342574"/>
                  <a:pt x="5374125" y="346482"/>
                </a:cubicBezTo>
                <a:cubicBezTo>
                  <a:pt x="5296623" y="348436"/>
                  <a:pt x="5228889" y="308708"/>
                  <a:pt x="5175484" y="248138"/>
                </a:cubicBezTo>
                <a:cubicBezTo>
                  <a:pt x="5114264" y="178451"/>
                  <a:pt x="4987915" y="165426"/>
                  <a:pt x="4877849" y="214923"/>
                </a:cubicBezTo>
                <a:cubicBezTo>
                  <a:pt x="4837469" y="233159"/>
                  <a:pt x="4797741" y="252046"/>
                  <a:pt x="4767131" y="265723"/>
                </a:cubicBezTo>
                <a:cubicBezTo>
                  <a:pt x="4774295" y="244231"/>
                  <a:pt x="4795136" y="212318"/>
                  <a:pt x="4787320" y="192779"/>
                </a:cubicBezTo>
                <a:cubicBezTo>
                  <a:pt x="4778202" y="171287"/>
                  <a:pt x="4744336" y="154354"/>
                  <a:pt x="4717633" y="147841"/>
                </a:cubicBezTo>
                <a:cubicBezTo>
                  <a:pt x="4681161" y="138723"/>
                  <a:pt x="4642736" y="147841"/>
                  <a:pt x="4621894" y="184313"/>
                </a:cubicBezTo>
                <a:cubicBezTo>
                  <a:pt x="4604961" y="214272"/>
                  <a:pt x="4615382" y="242928"/>
                  <a:pt x="4644689" y="256605"/>
                </a:cubicBezTo>
                <a:cubicBezTo>
                  <a:pt x="4672043" y="269631"/>
                  <a:pt x="4673997" y="288518"/>
                  <a:pt x="4673997" y="313918"/>
                </a:cubicBezTo>
                <a:cubicBezTo>
                  <a:pt x="4673346" y="818662"/>
                  <a:pt x="4679208" y="1323405"/>
                  <a:pt x="4668787" y="1828149"/>
                </a:cubicBezTo>
                <a:cubicBezTo>
                  <a:pt x="4666833" y="1931703"/>
                  <a:pt x="4681812" y="2033954"/>
                  <a:pt x="4674649" y="2137508"/>
                </a:cubicBezTo>
                <a:cubicBezTo>
                  <a:pt x="4669438" y="2215662"/>
                  <a:pt x="4663577" y="2287954"/>
                  <a:pt x="4607567" y="2351780"/>
                </a:cubicBezTo>
                <a:cubicBezTo>
                  <a:pt x="4588028" y="2373923"/>
                  <a:pt x="4593889" y="2418210"/>
                  <a:pt x="4587377" y="2452728"/>
                </a:cubicBezTo>
                <a:cubicBezTo>
                  <a:pt x="4583469" y="2475523"/>
                  <a:pt x="4578259" y="2497667"/>
                  <a:pt x="4574351" y="2515903"/>
                </a:cubicBezTo>
                <a:cubicBezTo>
                  <a:pt x="4535274" y="2485944"/>
                  <a:pt x="4495546" y="2463149"/>
                  <a:pt x="4466889" y="2430585"/>
                </a:cubicBezTo>
                <a:cubicBezTo>
                  <a:pt x="4451259" y="2413000"/>
                  <a:pt x="4444095" y="2377180"/>
                  <a:pt x="4448654" y="2352431"/>
                </a:cubicBezTo>
                <a:cubicBezTo>
                  <a:pt x="4463633" y="2274277"/>
                  <a:pt x="4437582" y="2216313"/>
                  <a:pt x="4371151" y="2179841"/>
                </a:cubicBezTo>
                <a:cubicBezTo>
                  <a:pt x="4303418" y="2142718"/>
                  <a:pt x="4229823" y="2141415"/>
                  <a:pt x="4161438" y="2179190"/>
                </a:cubicBezTo>
                <a:cubicBezTo>
                  <a:pt x="4134735" y="2194169"/>
                  <a:pt x="4104777" y="2224780"/>
                  <a:pt x="4099566" y="2252785"/>
                </a:cubicBezTo>
                <a:cubicBezTo>
                  <a:pt x="4085889" y="2321821"/>
                  <a:pt x="4081982" y="2393462"/>
                  <a:pt x="4082633" y="2464451"/>
                </a:cubicBezTo>
                <a:cubicBezTo>
                  <a:pt x="4082633" y="2490503"/>
                  <a:pt x="4103474" y="2519810"/>
                  <a:pt x="4121059" y="2542605"/>
                </a:cubicBezTo>
                <a:cubicBezTo>
                  <a:pt x="4149715" y="2579077"/>
                  <a:pt x="4148413" y="2623364"/>
                  <a:pt x="4108033" y="2647462"/>
                </a:cubicBezTo>
                <a:cubicBezTo>
                  <a:pt x="4012294" y="2704123"/>
                  <a:pt x="3915905" y="2758831"/>
                  <a:pt x="3818864" y="2812887"/>
                </a:cubicBezTo>
                <a:cubicBezTo>
                  <a:pt x="3788905" y="2829821"/>
                  <a:pt x="3717915" y="2796605"/>
                  <a:pt x="3689259" y="2755575"/>
                </a:cubicBezTo>
                <a:cubicBezTo>
                  <a:pt x="3663859" y="2719103"/>
                  <a:pt x="3672977" y="2685887"/>
                  <a:pt x="3701633" y="2657231"/>
                </a:cubicBezTo>
                <a:cubicBezTo>
                  <a:pt x="3725730" y="2633133"/>
                  <a:pt x="3766110" y="2614898"/>
                  <a:pt x="3775228" y="2586893"/>
                </a:cubicBezTo>
                <a:cubicBezTo>
                  <a:pt x="3790859" y="2537395"/>
                  <a:pt x="3788905" y="2482687"/>
                  <a:pt x="3790859" y="2429934"/>
                </a:cubicBezTo>
                <a:cubicBezTo>
                  <a:pt x="3791510" y="2411698"/>
                  <a:pt x="3781740" y="2393462"/>
                  <a:pt x="3775228" y="2375226"/>
                </a:cubicBezTo>
                <a:cubicBezTo>
                  <a:pt x="3721171" y="2229990"/>
                  <a:pt x="3579843" y="2190262"/>
                  <a:pt x="3456099" y="2287303"/>
                </a:cubicBezTo>
                <a:cubicBezTo>
                  <a:pt x="3424187" y="2312703"/>
                  <a:pt x="3394228" y="2342662"/>
                  <a:pt x="3370782" y="2375226"/>
                </a:cubicBezTo>
                <a:cubicBezTo>
                  <a:pt x="3342125" y="2414954"/>
                  <a:pt x="3345381" y="2461195"/>
                  <a:pt x="3346684" y="2510692"/>
                </a:cubicBezTo>
                <a:cubicBezTo>
                  <a:pt x="3349289" y="2592103"/>
                  <a:pt x="3392274" y="2637041"/>
                  <a:pt x="3452843" y="2674816"/>
                </a:cubicBezTo>
                <a:cubicBezTo>
                  <a:pt x="3525787" y="2720405"/>
                  <a:pt x="3525136" y="2827216"/>
                  <a:pt x="3435259" y="2857175"/>
                </a:cubicBezTo>
                <a:cubicBezTo>
                  <a:pt x="3303700" y="2901462"/>
                  <a:pt x="3262017" y="2997851"/>
                  <a:pt x="3273089" y="3128108"/>
                </a:cubicBezTo>
                <a:cubicBezTo>
                  <a:pt x="3280905" y="3221241"/>
                  <a:pt x="3288069" y="3315026"/>
                  <a:pt x="3290674" y="3408159"/>
                </a:cubicBezTo>
                <a:cubicBezTo>
                  <a:pt x="3291976" y="3437467"/>
                  <a:pt x="3282859" y="3468728"/>
                  <a:pt x="3273089" y="3497385"/>
                </a:cubicBezTo>
                <a:cubicBezTo>
                  <a:pt x="3262669" y="3527344"/>
                  <a:pt x="3242479" y="3553395"/>
                  <a:pt x="3232710" y="3583354"/>
                </a:cubicBezTo>
                <a:cubicBezTo>
                  <a:pt x="3226197" y="3602893"/>
                  <a:pt x="3224243" y="3628944"/>
                  <a:pt x="3232059" y="3646529"/>
                </a:cubicBezTo>
                <a:cubicBezTo>
                  <a:pt x="3254854" y="3694072"/>
                  <a:pt x="3252248" y="3740964"/>
                  <a:pt x="3242479" y="3790462"/>
                </a:cubicBezTo>
                <a:cubicBezTo>
                  <a:pt x="3207310" y="3974123"/>
                  <a:pt x="3174094" y="4158436"/>
                  <a:pt x="3135017" y="4344703"/>
                </a:cubicBezTo>
                <a:cubicBezTo>
                  <a:pt x="3125248" y="4274364"/>
                  <a:pt x="3112874" y="4203375"/>
                  <a:pt x="3107664" y="4132385"/>
                </a:cubicBezTo>
                <a:cubicBezTo>
                  <a:pt x="3104407" y="4088749"/>
                  <a:pt x="3110269" y="4043811"/>
                  <a:pt x="3112223" y="3999523"/>
                </a:cubicBezTo>
                <a:cubicBezTo>
                  <a:pt x="3112874" y="3990405"/>
                  <a:pt x="3110920" y="3974123"/>
                  <a:pt x="3115479" y="3972170"/>
                </a:cubicBezTo>
                <a:cubicBezTo>
                  <a:pt x="3163674" y="3953282"/>
                  <a:pt x="3146741" y="3907041"/>
                  <a:pt x="3155859" y="3873175"/>
                </a:cubicBezTo>
                <a:cubicBezTo>
                  <a:pt x="3221638" y="3626339"/>
                  <a:pt x="3186469" y="3382108"/>
                  <a:pt x="3135017" y="3138528"/>
                </a:cubicBezTo>
                <a:cubicBezTo>
                  <a:pt x="3119387" y="3064282"/>
                  <a:pt x="3103756" y="2990036"/>
                  <a:pt x="3080961" y="2918395"/>
                </a:cubicBezTo>
                <a:cubicBezTo>
                  <a:pt x="3073797" y="2896252"/>
                  <a:pt x="3045141" y="2874108"/>
                  <a:pt x="3021694" y="2866292"/>
                </a:cubicBezTo>
                <a:cubicBezTo>
                  <a:pt x="2946146" y="2841544"/>
                  <a:pt x="2869294" y="2822005"/>
                  <a:pt x="2792443" y="2804421"/>
                </a:cubicBezTo>
                <a:cubicBezTo>
                  <a:pt x="2680423" y="2778369"/>
                  <a:pt x="2679120" y="2717149"/>
                  <a:pt x="2713638" y="2633785"/>
                </a:cubicBezTo>
                <a:cubicBezTo>
                  <a:pt x="2733177" y="2586241"/>
                  <a:pt x="2752064" y="2545210"/>
                  <a:pt x="2731874" y="2494410"/>
                </a:cubicBezTo>
                <a:cubicBezTo>
                  <a:pt x="2726664" y="2480733"/>
                  <a:pt x="2730571" y="2463149"/>
                  <a:pt x="2730571" y="2446867"/>
                </a:cubicBezTo>
                <a:cubicBezTo>
                  <a:pt x="2729920" y="2321169"/>
                  <a:pt x="2608782" y="2235200"/>
                  <a:pt x="2488946" y="2274928"/>
                </a:cubicBezTo>
                <a:cubicBezTo>
                  <a:pt x="2409489" y="2300980"/>
                  <a:pt x="2374971" y="2347221"/>
                  <a:pt x="2367807" y="2432539"/>
                </a:cubicBezTo>
                <a:cubicBezTo>
                  <a:pt x="2365202" y="2462498"/>
                  <a:pt x="2353479" y="2491805"/>
                  <a:pt x="2356084" y="2521113"/>
                </a:cubicBezTo>
                <a:cubicBezTo>
                  <a:pt x="2359341" y="2554980"/>
                  <a:pt x="2371715" y="2588846"/>
                  <a:pt x="2383438" y="2622062"/>
                </a:cubicBezTo>
                <a:cubicBezTo>
                  <a:pt x="2398418" y="2664395"/>
                  <a:pt x="2418607" y="2704774"/>
                  <a:pt x="2430982" y="2747759"/>
                </a:cubicBezTo>
                <a:cubicBezTo>
                  <a:pt x="2434238" y="2758831"/>
                  <a:pt x="2419259" y="2780975"/>
                  <a:pt x="2406884" y="2788790"/>
                </a:cubicBezTo>
                <a:cubicBezTo>
                  <a:pt x="2372366" y="2810282"/>
                  <a:pt x="2334592" y="2827216"/>
                  <a:pt x="2299423" y="2845451"/>
                </a:cubicBezTo>
                <a:cubicBezTo>
                  <a:pt x="2279884" y="2820703"/>
                  <a:pt x="2260346" y="2799862"/>
                  <a:pt x="2246017" y="2776415"/>
                </a:cubicBezTo>
                <a:cubicBezTo>
                  <a:pt x="2231038" y="2752969"/>
                  <a:pt x="2220618" y="2726918"/>
                  <a:pt x="2207592" y="2700216"/>
                </a:cubicBezTo>
                <a:cubicBezTo>
                  <a:pt x="2303330" y="2624015"/>
                  <a:pt x="2311797" y="2519159"/>
                  <a:pt x="2288351" y="2408441"/>
                </a:cubicBezTo>
                <a:cubicBezTo>
                  <a:pt x="2264253" y="2297072"/>
                  <a:pt x="2174376" y="2279487"/>
                  <a:pt x="2064310" y="2284698"/>
                </a:cubicBezTo>
                <a:cubicBezTo>
                  <a:pt x="2028489" y="2286651"/>
                  <a:pt x="1993320" y="2297072"/>
                  <a:pt x="1957500" y="2302934"/>
                </a:cubicBezTo>
                <a:cubicBezTo>
                  <a:pt x="1922330" y="2308795"/>
                  <a:pt x="1906048" y="2334195"/>
                  <a:pt x="1915818" y="2368062"/>
                </a:cubicBezTo>
                <a:cubicBezTo>
                  <a:pt x="1919725" y="2381087"/>
                  <a:pt x="1928843" y="2398672"/>
                  <a:pt x="1923633" y="2407139"/>
                </a:cubicBezTo>
                <a:cubicBezTo>
                  <a:pt x="1900187" y="2448821"/>
                  <a:pt x="1880648" y="2488549"/>
                  <a:pt x="1886510" y="2539349"/>
                </a:cubicBezTo>
                <a:cubicBezTo>
                  <a:pt x="1890418" y="2571913"/>
                  <a:pt x="1881951" y="2605780"/>
                  <a:pt x="1882602" y="2639646"/>
                </a:cubicBezTo>
                <a:cubicBezTo>
                  <a:pt x="1883905" y="2676769"/>
                  <a:pt x="1889766" y="2713893"/>
                  <a:pt x="1894325" y="2759482"/>
                </a:cubicBezTo>
                <a:cubicBezTo>
                  <a:pt x="1876741" y="2754923"/>
                  <a:pt x="1864366" y="2751667"/>
                  <a:pt x="1851992" y="2748410"/>
                </a:cubicBezTo>
                <a:cubicBezTo>
                  <a:pt x="1835710" y="2744503"/>
                  <a:pt x="1817474" y="2743200"/>
                  <a:pt x="1803146" y="2735385"/>
                </a:cubicBezTo>
                <a:cubicBezTo>
                  <a:pt x="1775792" y="2719754"/>
                  <a:pt x="1742576" y="2706077"/>
                  <a:pt x="1725643" y="2681328"/>
                </a:cubicBezTo>
                <a:cubicBezTo>
                  <a:pt x="1662469" y="2590800"/>
                  <a:pt x="1601248" y="2498318"/>
                  <a:pt x="1547192" y="2401928"/>
                </a:cubicBezTo>
                <a:cubicBezTo>
                  <a:pt x="1510720" y="2336800"/>
                  <a:pt x="1487274" y="2264508"/>
                  <a:pt x="1461223" y="2194169"/>
                </a:cubicBezTo>
                <a:cubicBezTo>
                  <a:pt x="1448848" y="2160954"/>
                  <a:pt x="1442987" y="2125133"/>
                  <a:pt x="1434520" y="2089313"/>
                </a:cubicBezTo>
                <a:cubicBezTo>
                  <a:pt x="1395443" y="2095175"/>
                  <a:pt x="1398048" y="2067821"/>
                  <a:pt x="1404561" y="2038513"/>
                </a:cubicBezTo>
                <a:cubicBezTo>
                  <a:pt x="1431264" y="1925841"/>
                  <a:pt x="1458617" y="1813169"/>
                  <a:pt x="1485971" y="1700498"/>
                </a:cubicBezTo>
                <a:cubicBezTo>
                  <a:pt x="1586920" y="1281072"/>
                  <a:pt x="1687869" y="862297"/>
                  <a:pt x="1788166" y="442221"/>
                </a:cubicBezTo>
                <a:cubicBezTo>
                  <a:pt x="1807705" y="360810"/>
                  <a:pt x="1822684" y="278749"/>
                  <a:pt x="1841571" y="187569"/>
                </a:cubicBezTo>
                <a:cubicBezTo>
                  <a:pt x="1766674" y="172590"/>
                  <a:pt x="1691777" y="152400"/>
                  <a:pt x="1615576" y="143933"/>
                </a:cubicBezTo>
                <a:cubicBezTo>
                  <a:pt x="1443638" y="125046"/>
                  <a:pt x="1269094" y="85969"/>
                  <a:pt x="1099761" y="102903"/>
                </a:cubicBezTo>
                <a:cubicBezTo>
                  <a:pt x="832084" y="130256"/>
                  <a:pt x="578084" y="65779"/>
                  <a:pt x="318223" y="37123"/>
                </a:cubicBezTo>
                <a:cubicBezTo>
                  <a:pt x="235510" y="28005"/>
                  <a:pt x="148889" y="13677"/>
                  <a:pt x="50546" y="0"/>
                </a:cubicBezTo>
                <a:cubicBezTo>
                  <a:pt x="67479" y="22795"/>
                  <a:pt x="77248" y="36472"/>
                  <a:pt x="88320" y="49497"/>
                </a:cubicBezTo>
                <a:cubicBezTo>
                  <a:pt x="142376" y="116579"/>
                  <a:pt x="150192" y="185615"/>
                  <a:pt x="103951" y="260513"/>
                </a:cubicBezTo>
                <a:cubicBezTo>
                  <a:pt x="57710" y="336713"/>
                  <a:pt x="16028" y="414867"/>
                  <a:pt x="4305" y="505395"/>
                </a:cubicBezTo>
                <a:cubicBezTo>
                  <a:pt x="-8070" y="603738"/>
                  <a:pt x="7561" y="698826"/>
                  <a:pt x="34264" y="791959"/>
                </a:cubicBezTo>
                <a:cubicBezTo>
                  <a:pt x="38171" y="804985"/>
                  <a:pt x="56407" y="817359"/>
                  <a:pt x="70735" y="822569"/>
                </a:cubicBezTo>
                <a:cubicBezTo>
                  <a:pt x="333853" y="917656"/>
                  <a:pt x="604787" y="960641"/>
                  <a:pt x="884187" y="939800"/>
                </a:cubicBezTo>
                <a:cubicBezTo>
                  <a:pt x="936289" y="935892"/>
                  <a:pt x="981228" y="943708"/>
                  <a:pt x="1028120" y="971062"/>
                </a:cubicBezTo>
                <a:cubicBezTo>
                  <a:pt x="1175310" y="1058985"/>
                  <a:pt x="1338782" y="1075267"/>
                  <a:pt x="1506161" y="1066800"/>
                </a:cubicBezTo>
                <a:cubicBezTo>
                  <a:pt x="1539376" y="1064846"/>
                  <a:pt x="1572592" y="1063544"/>
                  <a:pt x="1613623" y="1061590"/>
                </a:cubicBezTo>
                <a:cubicBezTo>
                  <a:pt x="1521141" y="1390487"/>
                  <a:pt x="1429961" y="1713523"/>
                  <a:pt x="1336828" y="2043072"/>
                </a:cubicBezTo>
                <a:cubicBezTo>
                  <a:pt x="1325105" y="2032000"/>
                  <a:pt x="1316638" y="2024836"/>
                  <a:pt x="1302961" y="2011810"/>
                </a:cubicBezTo>
                <a:cubicBezTo>
                  <a:pt x="1302961" y="2069123"/>
                  <a:pt x="1302961" y="2119923"/>
                  <a:pt x="1302961" y="2174631"/>
                </a:cubicBezTo>
                <a:cubicBezTo>
                  <a:pt x="1282771" y="2174631"/>
                  <a:pt x="1265838" y="2175282"/>
                  <a:pt x="1248905" y="2174631"/>
                </a:cubicBezTo>
                <a:cubicBezTo>
                  <a:pt x="1174007" y="2172677"/>
                  <a:pt x="1120602" y="2203939"/>
                  <a:pt x="1093248" y="2274928"/>
                </a:cubicBezTo>
                <a:cubicBezTo>
                  <a:pt x="1076315" y="2317913"/>
                  <a:pt x="1051566" y="2359595"/>
                  <a:pt x="1046356" y="2403882"/>
                </a:cubicBezTo>
                <a:cubicBezTo>
                  <a:pt x="1041797" y="2444913"/>
                  <a:pt x="1056776" y="2489200"/>
                  <a:pt x="1067197" y="2530882"/>
                </a:cubicBezTo>
                <a:cubicBezTo>
                  <a:pt x="1071105" y="2546513"/>
                  <a:pt x="1086735" y="2559539"/>
                  <a:pt x="1095202" y="2574518"/>
                </a:cubicBezTo>
                <a:cubicBezTo>
                  <a:pt x="1122556" y="2625318"/>
                  <a:pt x="1112787" y="2672862"/>
                  <a:pt x="1063289" y="2699564"/>
                </a:cubicBezTo>
                <a:cubicBezTo>
                  <a:pt x="1000766" y="2733431"/>
                  <a:pt x="936289" y="2764041"/>
                  <a:pt x="869858" y="2790092"/>
                </a:cubicBezTo>
                <a:cubicBezTo>
                  <a:pt x="789751" y="2821354"/>
                  <a:pt x="729182" y="2861733"/>
                  <a:pt x="700525" y="2952262"/>
                </a:cubicBezTo>
                <a:cubicBezTo>
                  <a:pt x="661448" y="3074051"/>
                  <a:pt x="605438" y="3190631"/>
                  <a:pt x="556592" y="3309164"/>
                </a:cubicBezTo>
                <a:cubicBezTo>
                  <a:pt x="524028" y="3389272"/>
                  <a:pt x="518166" y="3465472"/>
                  <a:pt x="568966" y="3543626"/>
                </a:cubicBezTo>
                <a:cubicBezTo>
                  <a:pt x="617812" y="3619175"/>
                  <a:pt x="654935" y="3702539"/>
                  <a:pt x="701176" y="3780041"/>
                </a:cubicBezTo>
                <a:cubicBezTo>
                  <a:pt x="714202" y="3801534"/>
                  <a:pt x="740253" y="3815210"/>
                  <a:pt x="760443" y="3832144"/>
                </a:cubicBezTo>
                <a:cubicBezTo>
                  <a:pt x="765653" y="3830190"/>
                  <a:pt x="770864" y="3827585"/>
                  <a:pt x="776725" y="3825631"/>
                </a:cubicBezTo>
                <a:cubicBezTo>
                  <a:pt x="767607" y="3890759"/>
                  <a:pt x="757838" y="3955887"/>
                  <a:pt x="749371" y="4021667"/>
                </a:cubicBezTo>
                <a:cubicBezTo>
                  <a:pt x="740905" y="4084841"/>
                  <a:pt x="730484" y="4147364"/>
                  <a:pt x="725925" y="4210539"/>
                </a:cubicBezTo>
                <a:cubicBezTo>
                  <a:pt x="720715" y="4286739"/>
                  <a:pt x="741556" y="4303672"/>
                  <a:pt x="817756" y="4295857"/>
                </a:cubicBezTo>
                <a:cubicBezTo>
                  <a:pt x="830130" y="4294554"/>
                  <a:pt x="842505" y="4293252"/>
                  <a:pt x="860089" y="4291298"/>
                </a:cubicBezTo>
                <a:cubicBezTo>
                  <a:pt x="860089" y="4312790"/>
                  <a:pt x="860089" y="4331026"/>
                  <a:pt x="860089" y="4349913"/>
                </a:cubicBezTo>
                <a:cubicBezTo>
                  <a:pt x="862694" y="4605216"/>
                  <a:pt x="862694" y="4861170"/>
                  <a:pt x="869858" y="5116472"/>
                </a:cubicBezTo>
                <a:cubicBezTo>
                  <a:pt x="873766" y="5255846"/>
                  <a:pt x="888746" y="5395221"/>
                  <a:pt x="899817" y="5533944"/>
                </a:cubicBezTo>
                <a:cubicBezTo>
                  <a:pt x="901120" y="5547621"/>
                  <a:pt x="905679" y="5561949"/>
                  <a:pt x="912843" y="5573672"/>
                </a:cubicBezTo>
                <a:cubicBezTo>
                  <a:pt x="923915" y="5591257"/>
                  <a:pt x="952571" y="5612749"/>
                  <a:pt x="948664" y="5620564"/>
                </a:cubicBezTo>
                <a:cubicBezTo>
                  <a:pt x="930428" y="5658339"/>
                  <a:pt x="906330" y="5695462"/>
                  <a:pt x="878325" y="5726723"/>
                </a:cubicBezTo>
                <a:cubicBezTo>
                  <a:pt x="860089" y="5746913"/>
                  <a:pt x="828828" y="5755380"/>
                  <a:pt x="807335" y="5773616"/>
                </a:cubicBezTo>
                <a:cubicBezTo>
                  <a:pt x="782587" y="5794457"/>
                  <a:pt x="789100" y="5815949"/>
                  <a:pt x="820361" y="5817903"/>
                </a:cubicBezTo>
                <a:cubicBezTo>
                  <a:pt x="859438" y="5820508"/>
                  <a:pt x="899817" y="5816600"/>
                  <a:pt x="938894" y="5811390"/>
                </a:cubicBezTo>
                <a:cubicBezTo>
                  <a:pt x="976669" y="5806180"/>
                  <a:pt x="1013141" y="5794457"/>
                  <a:pt x="1050264" y="5786641"/>
                </a:cubicBezTo>
                <a:cubicBezTo>
                  <a:pt x="1114089" y="5772965"/>
                  <a:pt x="1159028" y="5754728"/>
                  <a:pt x="1169448" y="5670713"/>
                </a:cubicBezTo>
                <a:cubicBezTo>
                  <a:pt x="1176612" y="5613400"/>
                  <a:pt x="1182474" y="5556739"/>
                  <a:pt x="1181823" y="5499426"/>
                </a:cubicBezTo>
                <a:cubicBezTo>
                  <a:pt x="1178566" y="5298180"/>
                  <a:pt x="1172053" y="5096282"/>
                  <a:pt x="1174007" y="4895036"/>
                </a:cubicBezTo>
                <a:cubicBezTo>
                  <a:pt x="1174659" y="4814928"/>
                  <a:pt x="1192894" y="4734821"/>
                  <a:pt x="1204617" y="4654713"/>
                </a:cubicBezTo>
                <a:cubicBezTo>
                  <a:pt x="1207223" y="4635175"/>
                  <a:pt x="1215038" y="4616939"/>
                  <a:pt x="1222853" y="4590888"/>
                </a:cubicBezTo>
                <a:cubicBezTo>
                  <a:pt x="1276258" y="4787574"/>
                  <a:pt x="1293843" y="4977098"/>
                  <a:pt x="1283423" y="5170529"/>
                </a:cubicBezTo>
                <a:cubicBezTo>
                  <a:pt x="1276910" y="5292318"/>
                  <a:pt x="1273653" y="5414759"/>
                  <a:pt x="1273002" y="5537200"/>
                </a:cubicBezTo>
                <a:cubicBezTo>
                  <a:pt x="1273002" y="5567159"/>
                  <a:pt x="1288633" y="5596467"/>
                  <a:pt x="1294494" y="5626426"/>
                </a:cubicBezTo>
                <a:cubicBezTo>
                  <a:pt x="1300356" y="5653780"/>
                  <a:pt x="1300356" y="5683087"/>
                  <a:pt x="1306869" y="5710441"/>
                </a:cubicBezTo>
                <a:cubicBezTo>
                  <a:pt x="1312079" y="5730631"/>
                  <a:pt x="1318592" y="5757985"/>
                  <a:pt x="1333571" y="5765800"/>
                </a:cubicBezTo>
                <a:cubicBezTo>
                  <a:pt x="1428007" y="5815298"/>
                  <a:pt x="1530910" y="5827021"/>
                  <a:pt x="1650094" y="5831580"/>
                </a:cubicBezTo>
                <a:cubicBezTo>
                  <a:pt x="1632510" y="5802272"/>
                  <a:pt x="1622741" y="5782082"/>
                  <a:pt x="1609064" y="5764498"/>
                </a:cubicBezTo>
                <a:cubicBezTo>
                  <a:pt x="1589525" y="5737795"/>
                  <a:pt x="1564776" y="5714349"/>
                  <a:pt x="1547192" y="5686344"/>
                </a:cubicBezTo>
                <a:cubicBezTo>
                  <a:pt x="1539376" y="5673970"/>
                  <a:pt x="1537423" y="5653780"/>
                  <a:pt x="1540028" y="5638149"/>
                </a:cubicBezTo>
                <a:cubicBezTo>
                  <a:pt x="1545238" y="5606236"/>
                  <a:pt x="1562171" y="5574975"/>
                  <a:pt x="1562823" y="5543062"/>
                </a:cubicBezTo>
                <a:cubicBezTo>
                  <a:pt x="1574546" y="5214816"/>
                  <a:pt x="1584315" y="4886569"/>
                  <a:pt x="1594735" y="4558324"/>
                </a:cubicBezTo>
                <a:cubicBezTo>
                  <a:pt x="1597341" y="4471052"/>
                  <a:pt x="1597992" y="4383780"/>
                  <a:pt x="1603853" y="4296508"/>
                </a:cubicBezTo>
                <a:cubicBezTo>
                  <a:pt x="1605807" y="4270457"/>
                  <a:pt x="1623392" y="4245708"/>
                  <a:pt x="1630556" y="4219657"/>
                </a:cubicBezTo>
                <a:cubicBezTo>
                  <a:pt x="1636417" y="4200770"/>
                  <a:pt x="1641628" y="4179928"/>
                  <a:pt x="1640325" y="4160390"/>
                </a:cubicBezTo>
                <a:cubicBezTo>
                  <a:pt x="1631207" y="3998872"/>
                  <a:pt x="1620787" y="3837354"/>
                  <a:pt x="1611018" y="3675836"/>
                </a:cubicBezTo>
                <a:cubicBezTo>
                  <a:pt x="1609064" y="3645226"/>
                  <a:pt x="1611018" y="3613964"/>
                  <a:pt x="1611018" y="3582703"/>
                </a:cubicBezTo>
                <a:cubicBezTo>
                  <a:pt x="1614925" y="3582703"/>
                  <a:pt x="1618833" y="3582051"/>
                  <a:pt x="1622741" y="3582051"/>
                </a:cubicBezTo>
                <a:cubicBezTo>
                  <a:pt x="1637720" y="3702539"/>
                  <a:pt x="1654002" y="3822375"/>
                  <a:pt x="1667028" y="3942862"/>
                </a:cubicBezTo>
                <a:cubicBezTo>
                  <a:pt x="1674192" y="4007339"/>
                  <a:pt x="1673541" y="4073118"/>
                  <a:pt x="1681356" y="4137595"/>
                </a:cubicBezTo>
                <a:cubicBezTo>
                  <a:pt x="1684612" y="4164298"/>
                  <a:pt x="1699592" y="4189046"/>
                  <a:pt x="1709361" y="4215098"/>
                </a:cubicBezTo>
                <a:cubicBezTo>
                  <a:pt x="1713269" y="4213795"/>
                  <a:pt x="1716525" y="4212493"/>
                  <a:pt x="1720433" y="4211190"/>
                </a:cubicBezTo>
                <a:cubicBezTo>
                  <a:pt x="1710664" y="4271759"/>
                  <a:pt x="1700894" y="4332329"/>
                  <a:pt x="1693079" y="4392898"/>
                </a:cubicBezTo>
                <a:cubicBezTo>
                  <a:pt x="1691777" y="4402016"/>
                  <a:pt x="1700894" y="4416995"/>
                  <a:pt x="1709361" y="4421554"/>
                </a:cubicBezTo>
                <a:cubicBezTo>
                  <a:pt x="1748438" y="4442395"/>
                  <a:pt x="1789469" y="4458026"/>
                  <a:pt x="1831802" y="4405272"/>
                </a:cubicBezTo>
                <a:cubicBezTo>
                  <a:pt x="1833756" y="4448908"/>
                  <a:pt x="1837664" y="4479518"/>
                  <a:pt x="1836361" y="4510780"/>
                </a:cubicBezTo>
                <a:cubicBezTo>
                  <a:pt x="1831802" y="4666436"/>
                  <a:pt x="1821382" y="4821441"/>
                  <a:pt x="1822033" y="4977098"/>
                </a:cubicBezTo>
                <a:cubicBezTo>
                  <a:pt x="1822684" y="5070231"/>
                  <a:pt x="1838966" y="5163364"/>
                  <a:pt x="1849387" y="5256498"/>
                </a:cubicBezTo>
                <a:cubicBezTo>
                  <a:pt x="1854597" y="5306646"/>
                  <a:pt x="1864366" y="5355493"/>
                  <a:pt x="1837664" y="5404339"/>
                </a:cubicBezTo>
                <a:cubicBezTo>
                  <a:pt x="1820079" y="5436252"/>
                  <a:pt x="1823987" y="5469467"/>
                  <a:pt x="1860459" y="5481841"/>
                </a:cubicBezTo>
                <a:cubicBezTo>
                  <a:pt x="1843525" y="5511800"/>
                  <a:pt x="1831151" y="5544364"/>
                  <a:pt x="1809658" y="5569113"/>
                </a:cubicBezTo>
                <a:cubicBezTo>
                  <a:pt x="1784910" y="5597118"/>
                  <a:pt x="1754951" y="5623821"/>
                  <a:pt x="1722387" y="5641406"/>
                </a:cubicBezTo>
                <a:cubicBezTo>
                  <a:pt x="1692428" y="5657688"/>
                  <a:pt x="1655305" y="5660292"/>
                  <a:pt x="1622741" y="5671364"/>
                </a:cubicBezTo>
                <a:cubicBezTo>
                  <a:pt x="1608412" y="5676574"/>
                  <a:pt x="1596038" y="5687646"/>
                  <a:pt x="1575848" y="5701324"/>
                </a:cubicBezTo>
                <a:cubicBezTo>
                  <a:pt x="1709361" y="5757334"/>
                  <a:pt x="1829848" y="5760590"/>
                  <a:pt x="1945777" y="5676574"/>
                </a:cubicBezTo>
                <a:cubicBezTo>
                  <a:pt x="1944474" y="5683739"/>
                  <a:pt x="1943171" y="5691554"/>
                  <a:pt x="1941869" y="5698718"/>
                </a:cubicBezTo>
                <a:cubicBezTo>
                  <a:pt x="1964664" y="5708487"/>
                  <a:pt x="1987459" y="5722816"/>
                  <a:pt x="2011556" y="5726723"/>
                </a:cubicBezTo>
                <a:cubicBezTo>
                  <a:pt x="2046725" y="5733236"/>
                  <a:pt x="2079289" y="5731282"/>
                  <a:pt x="2096874" y="5688298"/>
                </a:cubicBezTo>
                <a:cubicBezTo>
                  <a:pt x="2112505" y="5650523"/>
                  <a:pt x="2120320" y="5613400"/>
                  <a:pt x="2126182" y="5572369"/>
                </a:cubicBezTo>
                <a:cubicBezTo>
                  <a:pt x="2142464" y="5455790"/>
                  <a:pt x="2171771" y="5341816"/>
                  <a:pt x="2194566" y="5233052"/>
                </a:cubicBezTo>
                <a:cubicBezTo>
                  <a:pt x="2234294" y="5314462"/>
                  <a:pt x="2278582" y="5402385"/>
                  <a:pt x="2320915" y="5491611"/>
                </a:cubicBezTo>
                <a:cubicBezTo>
                  <a:pt x="2338500" y="5528082"/>
                  <a:pt x="2356084" y="5562600"/>
                  <a:pt x="2395161" y="5558693"/>
                </a:cubicBezTo>
                <a:cubicBezTo>
                  <a:pt x="2386694" y="5591908"/>
                  <a:pt x="2378228" y="5624472"/>
                  <a:pt x="2369110" y="5656385"/>
                </a:cubicBezTo>
                <a:cubicBezTo>
                  <a:pt x="2367807" y="5662247"/>
                  <a:pt x="2363248" y="5668759"/>
                  <a:pt x="2358689" y="5671364"/>
                </a:cubicBezTo>
                <a:cubicBezTo>
                  <a:pt x="2317007" y="5692857"/>
                  <a:pt x="2275325" y="5714349"/>
                  <a:pt x="2232341" y="5735190"/>
                </a:cubicBezTo>
                <a:cubicBezTo>
                  <a:pt x="2206289" y="5747564"/>
                  <a:pt x="2178936" y="5758636"/>
                  <a:pt x="2154187" y="5776872"/>
                </a:cubicBezTo>
                <a:cubicBezTo>
                  <a:pt x="2267510" y="5830277"/>
                  <a:pt x="2380182" y="5843303"/>
                  <a:pt x="2496110" y="5800970"/>
                </a:cubicBezTo>
                <a:cubicBezTo>
                  <a:pt x="2509787" y="5795759"/>
                  <a:pt x="2526720" y="5796411"/>
                  <a:pt x="2541048" y="5798364"/>
                </a:cubicBezTo>
                <a:cubicBezTo>
                  <a:pt x="2597059" y="5808134"/>
                  <a:pt x="2629623" y="5792503"/>
                  <a:pt x="2660884" y="5744308"/>
                </a:cubicBezTo>
                <a:cubicBezTo>
                  <a:pt x="2672607" y="5726723"/>
                  <a:pt x="2692797" y="5715651"/>
                  <a:pt x="2714941" y="5696764"/>
                </a:cubicBezTo>
                <a:cubicBezTo>
                  <a:pt x="2714941" y="5668759"/>
                  <a:pt x="2712335" y="5629031"/>
                  <a:pt x="2716243" y="5590606"/>
                </a:cubicBezTo>
                <a:cubicBezTo>
                  <a:pt x="2718848" y="5567159"/>
                  <a:pt x="2735130" y="5545667"/>
                  <a:pt x="2739038" y="5522221"/>
                </a:cubicBezTo>
                <a:cubicBezTo>
                  <a:pt x="2747505" y="5473375"/>
                  <a:pt x="2763136" y="5421923"/>
                  <a:pt x="2756623" y="5374380"/>
                </a:cubicBezTo>
                <a:cubicBezTo>
                  <a:pt x="2742294" y="5272780"/>
                  <a:pt x="2709730" y="5173785"/>
                  <a:pt x="2696705" y="5071534"/>
                </a:cubicBezTo>
                <a:cubicBezTo>
                  <a:pt x="2684982" y="4975795"/>
                  <a:pt x="2688889" y="4878754"/>
                  <a:pt x="2688238" y="4781713"/>
                </a:cubicBezTo>
                <a:cubicBezTo>
                  <a:pt x="2686936" y="4613683"/>
                  <a:pt x="2688238" y="4445651"/>
                  <a:pt x="2696705" y="4272411"/>
                </a:cubicBezTo>
                <a:cubicBezTo>
                  <a:pt x="2705171" y="4285436"/>
                  <a:pt x="2716243" y="4297159"/>
                  <a:pt x="2722105" y="4311487"/>
                </a:cubicBezTo>
                <a:cubicBezTo>
                  <a:pt x="2766392" y="4415041"/>
                  <a:pt x="2811330" y="4518595"/>
                  <a:pt x="2853012" y="4622800"/>
                </a:cubicBezTo>
                <a:cubicBezTo>
                  <a:pt x="2861479" y="4643641"/>
                  <a:pt x="2860828" y="4669041"/>
                  <a:pt x="2860828" y="4692487"/>
                </a:cubicBezTo>
                <a:cubicBezTo>
                  <a:pt x="2863433" y="4895688"/>
                  <a:pt x="2863433" y="5098236"/>
                  <a:pt x="2867992" y="5301436"/>
                </a:cubicBezTo>
                <a:cubicBezTo>
                  <a:pt x="2869294" y="5375683"/>
                  <a:pt x="2891438" y="5444718"/>
                  <a:pt x="2932469" y="5509846"/>
                </a:cubicBezTo>
                <a:cubicBezTo>
                  <a:pt x="2952007" y="5541759"/>
                  <a:pt x="2945495" y="5590606"/>
                  <a:pt x="2949402" y="5631636"/>
                </a:cubicBezTo>
                <a:cubicBezTo>
                  <a:pt x="2951356" y="5656385"/>
                  <a:pt x="2950053" y="5681785"/>
                  <a:pt x="2950053" y="5710441"/>
                </a:cubicBezTo>
                <a:cubicBezTo>
                  <a:pt x="3008669" y="5710441"/>
                  <a:pt x="3066633" y="5715651"/>
                  <a:pt x="3121992" y="5708487"/>
                </a:cubicBezTo>
                <a:cubicBezTo>
                  <a:pt x="3155207" y="5703928"/>
                  <a:pt x="3192330" y="5685041"/>
                  <a:pt x="3215125" y="5660944"/>
                </a:cubicBezTo>
                <a:cubicBezTo>
                  <a:pt x="3226848" y="5649221"/>
                  <a:pt x="3214474" y="5609493"/>
                  <a:pt x="3206007" y="5584744"/>
                </a:cubicBezTo>
                <a:cubicBezTo>
                  <a:pt x="3200797" y="5570416"/>
                  <a:pt x="3181259" y="5560646"/>
                  <a:pt x="3169536" y="5548272"/>
                </a:cubicBezTo>
                <a:cubicBezTo>
                  <a:pt x="3150648" y="5528082"/>
                  <a:pt x="3145438" y="5510498"/>
                  <a:pt x="3156510" y="5477933"/>
                </a:cubicBezTo>
                <a:cubicBezTo>
                  <a:pt x="3177351" y="5414108"/>
                  <a:pt x="3191679" y="5345723"/>
                  <a:pt x="3193633" y="5278641"/>
                </a:cubicBezTo>
                <a:cubicBezTo>
                  <a:pt x="3198843" y="5113867"/>
                  <a:pt x="3195587" y="4949093"/>
                  <a:pt x="3195587" y="4777805"/>
                </a:cubicBezTo>
                <a:cubicBezTo>
                  <a:pt x="3246387" y="4787574"/>
                  <a:pt x="3293930" y="4795390"/>
                  <a:pt x="3340823" y="4807764"/>
                </a:cubicBezTo>
                <a:cubicBezTo>
                  <a:pt x="3349941" y="4810369"/>
                  <a:pt x="3359710" y="4827954"/>
                  <a:pt x="3361664" y="4839677"/>
                </a:cubicBezTo>
                <a:cubicBezTo>
                  <a:pt x="3391623" y="5011616"/>
                  <a:pt x="3422233" y="5183554"/>
                  <a:pt x="3446982" y="5356144"/>
                </a:cubicBezTo>
                <a:cubicBezTo>
                  <a:pt x="3454146" y="5406292"/>
                  <a:pt x="3442423" y="5459698"/>
                  <a:pt x="3438515" y="5511149"/>
                </a:cubicBezTo>
                <a:cubicBezTo>
                  <a:pt x="3435259" y="5555436"/>
                  <a:pt x="3426141" y="5599723"/>
                  <a:pt x="3427443" y="5643359"/>
                </a:cubicBezTo>
                <a:cubicBezTo>
                  <a:pt x="3428094" y="5664852"/>
                  <a:pt x="3447633" y="5685693"/>
                  <a:pt x="3458705" y="5707185"/>
                </a:cubicBezTo>
                <a:cubicBezTo>
                  <a:pt x="3479546" y="5694811"/>
                  <a:pt x="3507551" y="5686995"/>
                  <a:pt x="3519274" y="5668759"/>
                </a:cubicBezTo>
                <a:cubicBezTo>
                  <a:pt x="3544023" y="5629031"/>
                  <a:pt x="3563561" y="5584744"/>
                  <a:pt x="3578541" y="5540457"/>
                </a:cubicBezTo>
                <a:cubicBezTo>
                  <a:pt x="3588961" y="5509195"/>
                  <a:pt x="3598079" y="5496170"/>
                  <a:pt x="3634551" y="5505939"/>
                </a:cubicBezTo>
                <a:cubicBezTo>
                  <a:pt x="3655392" y="5511800"/>
                  <a:pt x="3688607" y="5507241"/>
                  <a:pt x="3702936" y="5492913"/>
                </a:cubicBezTo>
                <a:cubicBezTo>
                  <a:pt x="3712705" y="5483795"/>
                  <a:pt x="3702936" y="5447975"/>
                  <a:pt x="3694469" y="5427785"/>
                </a:cubicBezTo>
                <a:cubicBezTo>
                  <a:pt x="3682746" y="5400431"/>
                  <a:pt x="3665812" y="5374380"/>
                  <a:pt x="3646925" y="5351585"/>
                </a:cubicBezTo>
                <a:cubicBezTo>
                  <a:pt x="3608500" y="5305344"/>
                  <a:pt x="3596777" y="5252590"/>
                  <a:pt x="3606546" y="5195277"/>
                </a:cubicBezTo>
                <a:cubicBezTo>
                  <a:pt x="3628038" y="5068277"/>
                  <a:pt x="3650182" y="4941928"/>
                  <a:pt x="3674279" y="4816231"/>
                </a:cubicBezTo>
                <a:cubicBezTo>
                  <a:pt x="3677535" y="4799298"/>
                  <a:pt x="3695120" y="4780411"/>
                  <a:pt x="3710751" y="4772595"/>
                </a:cubicBezTo>
                <a:cubicBezTo>
                  <a:pt x="3741361" y="4756965"/>
                  <a:pt x="3775228" y="4748498"/>
                  <a:pt x="3811700" y="4735472"/>
                </a:cubicBezTo>
                <a:cubicBezTo>
                  <a:pt x="3807792" y="4803205"/>
                  <a:pt x="3801930" y="4866380"/>
                  <a:pt x="3801279" y="4929554"/>
                </a:cubicBezTo>
                <a:cubicBezTo>
                  <a:pt x="3800628" y="5099539"/>
                  <a:pt x="3801930" y="5268872"/>
                  <a:pt x="3803884" y="5438857"/>
                </a:cubicBezTo>
                <a:cubicBezTo>
                  <a:pt x="3803884" y="5453836"/>
                  <a:pt x="3816259" y="5468816"/>
                  <a:pt x="3826028" y="5492913"/>
                </a:cubicBezTo>
                <a:cubicBezTo>
                  <a:pt x="3800628" y="5525477"/>
                  <a:pt x="3766761" y="5563903"/>
                  <a:pt x="3739407" y="5605585"/>
                </a:cubicBezTo>
                <a:cubicBezTo>
                  <a:pt x="3726381" y="5625775"/>
                  <a:pt x="3716612" y="5656385"/>
                  <a:pt x="3721823" y="5677877"/>
                </a:cubicBezTo>
                <a:cubicBezTo>
                  <a:pt x="3725079" y="5690903"/>
                  <a:pt x="3759597" y="5700672"/>
                  <a:pt x="3781089" y="5704580"/>
                </a:cubicBezTo>
                <a:cubicBezTo>
                  <a:pt x="3842961" y="5715651"/>
                  <a:pt x="3903530" y="5718257"/>
                  <a:pt x="3953028" y="5664852"/>
                </a:cubicBezTo>
                <a:cubicBezTo>
                  <a:pt x="3966705" y="5649872"/>
                  <a:pt x="3993407" y="5645965"/>
                  <a:pt x="4019458" y="5644662"/>
                </a:cubicBezTo>
                <a:cubicBezTo>
                  <a:pt x="3955633" y="5693508"/>
                  <a:pt x="3891807" y="5743005"/>
                  <a:pt x="3827982" y="5791852"/>
                </a:cubicBezTo>
                <a:cubicBezTo>
                  <a:pt x="3829284" y="5796411"/>
                  <a:pt x="3830587" y="5800970"/>
                  <a:pt x="3831889" y="5805529"/>
                </a:cubicBezTo>
                <a:cubicBezTo>
                  <a:pt x="3854033" y="5809436"/>
                  <a:pt x="3877479" y="5818554"/>
                  <a:pt x="3898971" y="5815949"/>
                </a:cubicBezTo>
                <a:cubicBezTo>
                  <a:pt x="3992756" y="5801621"/>
                  <a:pt x="4086541" y="5784688"/>
                  <a:pt x="4179674" y="5767103"/>
                </a:cubicBezTo>
                <a:cubicBezTo>
                  <a:pt x="4212889" y="5760590"/>
                  <a:pt x="4219402" y="5734539"/>
                  <a:pt x="4226567" y="5703928"/>
                </a:cubicBezTo>
                <a:cubicBezTo>
                  <a:pt x="4255223" y="5586047"/>
                  <a:pt x="4288438" y="5468816"/>
                  <a:pt x="4318397" y="5358098"/>
                </a:cubicBezTo>
                <a:cubicBezTo>
                  <a:pt x="4329469" y="5405641"/>
                  <a:pt x="4341843" y="5458395"/>
                  <a:pt x="4354218" y="5511800"/>
                </a:cubicBezTo>
                <a:cubicBezTo>
                  <a:pt x="4354869" y="5515708"/>
                  <a:pt x="4352264" y="5520918"/>
                  <a:pt x="4350961" y="5525477"/>
                </a:cubicBezTo>
                <a:cubicBezTo>
                  <a:pt x="4336633" y="5614703"/>
                  <a:pt x="4336633" y="5614703"/>
                  <a:pt x="4422602" y="5642708"/>
                </a:cubicBezTo>
                <a:cubicBezTo>
                  <a:pt x="4437582" y="5647267"/>
                  <a:pt x="4454515" y="5651175"/>
                  <a:pt x="4466238" y="5660944"/>
                </a:cubicBezTo>
                <a:cubicBezTo>
                  <a:pt x="4568490" y="5745611"/>
                  <a:pt x="4683766" y="5737144"/>
                  <a:pt x="4800997" y="5705882"/>
                </a:cubicBezTo>
                <a:cubicBezTo>
                  <a:pt x="4866777" y="5688298"/>
                  <a:pt x="4930602" y="5664200"/>
                  <a:pt x="4994428" y="5640103"/>
                </a:cubicBezTo>
                <a:cubicBezTo>
                  <a:pt x="5008105" y="5634893"/>
                  <a:pt x="5026992" y="5615354"/>
                  <a:pt x="5025689" y="5604282"/>
                </a:cubicBezTo>
                <a:cubicBezTo>
                  <a:pt x="5018525" y="5539154"/>
                  <a:pt x="5038064" y="5474026"/>
                  <a:pt x="5010710" y="5408247"/>
                </a:cubicBezTo>
                <a:cubicBezTo>
                  <a:pt x="4905854" y="5156851"/>
                  <a:pt x="4806208" y="4902851"/>
                  <a:pt x="4703305" y="4650154"/>
                </a:cubicBezTo>
                <a:cubicBezTo>
                  <a:pt x="4676602" y="4584375"/>
                  <a:pt x="4672695" y="4519898"/>
                  <a:pt x="4711120" y="4458677"/>
                </a:cubicBezTo>
                <a:cubicBezTo>
                  <a:pt x="4728054" y="4431975"/>
                  <a:pt x="4752802" y="4405272"/>
                  <a:pt x="4780807" y="4390944"/>
                </a:cubicBezTo>
                <a:cubicBezTo>
                  <a:pt x="4839423" y="4360334"/>
                  <a:pt x="4868079" y="4316047"/>
                  <a:pt x="4872638" y="4252221"/>
                </a:cubicBezTo>
                <a:cubicBezTo>
                  <a:pt x="4881105" y="4134990"/>
                  <a:pt x="4890223" y="4018410"/>
                  <a:pt x="4898689" y="3901180"/>
                </a:cubicBezTo>
                <a:cubicBezTo>
                  <a:pt x="4899992" y="3884898"/>
                  <a:pt x="4901295" y="3869267"/>
                  <a:pt x="4913669" y="3853636"/>
                </a:cubicBezTo>
                <a:cubicBezTo>
                  <a:pt x="4915623" y="3879036"/>
                  <a:pt x="4920833" y="3905087"/>
                  <a:pt x="4919530" y="3930487"/>
                </a:cubicBezTo>
                <a:cubicBezTo>
                  <a:pt x="4903248" y="4166903"/>
                  <a:pt x="4964469" y="4389641"/>
                  <a:pt x="5032854" y="4611077"/>
                </a:cubicBezTo>
                <a:cubicBezTo>
                  <a:pt x="5119474" y="4890477"/>
                  <a:pt x="5178741" y="5175739"/>
                  <a:pt x="5206746" y="5467513"/>
                </a:cubicBezTo>
                <a:cubicBezTo>
                  <a:pt x="5210654" y="5506590"/>
                  <a:pt x="5229541" y="5544364"/>
                  <a:pt x="5239961" y="5576928"/>
                </a:cubicBezTo>
                <a:cubicBezTo>
                  <a:pt x="5223028" y="5594513"/>
                  <a:pt x="5208700" y="5604282"/>
                  <a:pt x="5202187" y="5617308"/>
                </a:cubicBezTo>
                <a:cubicBezTo>
                  <a:pt x="5167018" y="5686344"/>
                  <a:pt x="5090166" y="5723467"/>
                  <a:pt x="5011361" y="5703277"/>
                </a:cubicBezTo>
                <a:cubicBezTo>
                  <a:pt x="4980751" y="5695462"/>
                  <a:pt x="4957956" y="5692205"/>
                  <a:pt x="4949490" y="5729329"/>
                </a:cubicBezTo>
                <a:cubicBezTo>
                  <a:pt x="4942977" y="5759287"/>
                  <a:pt x="4968377" y="5800970"/>
                  <a:pt x="4997684" y="5806180"/>
                </a:cubicBezTo>
                <a:cubicBezTo>
                  <a:pt x="5010059" y="5808134"/>
                  <a:pt x="5023084" y="5807482"/>
                  <a:pt x="5035459" y="5808134"/>
                </a:cubicBezTo>
                <a:cubicBezTo>
                  <a:pt x="5167018" y="5811390"/>
                  <a:pt x="5298577" y="5815298"/>
                  <a:pt x="5430136" y="5818554"/>
                </a:cubicBezTo>
                <a:cubicBezTo>
                  <a:pt x="5431438" y="5818554"/>
                  <a:pt x="5433392" y="5818554"/>
                  <a:pt x="5434695" y="5818554"/>
                </a:cubicBezTo>
                <a:cubicBezTo>
                  <a:pt x="5525874" y="5819857"/>
                  <a:pt x="5543459" y="5806831"/>
                  <a:pt x="5567556" y="5718908"/>
                </a:cubicBezTo>
                <a:cubicBezTo>
                  <a:pt x="5591002" y="5717606"/>
                  <a:pt x="5615100" y="5715651"/>
                  <a:pt x="5645710" y="5713698"/>
                </a:cubicBezTo>
                <a:cubicBezTo>
                  <a:pt x="5639197" y="5730631"/>
                  <a:pt x="5635290" y="5741703"/>
                  <a:pt x="5630730" y="5752775"/>
                </a:cubicBezTo>
                <a:cubicBezTo>
                  <a:pt x="5613797" y="5800318"/>
                  <a:pt x="5633987" y="5830277"/>
                  <a:pt x="5684787" y="5829626"/>
                </a:cubicBezTo>
                <a:cubicBezTo>
                  <a:pt x="5722561" y="5828975"/>
                  <a:pt x="5760336" y="5825067"/>
                  <a:pt x="5798110" y="5821159"/>
                </a:cubicBezTo>
                <a:cubicBezTo>
                  <a:pt x="5824812" y="5818554"/>
                  <a:pt x="5835884" y="5792503"/>
                  <a:pt x="5852818" y="5780780"/>
                </a:cubicBezTo>
                <a:cubicBezTo>
                  <a:pt x="5934879" y="5722816"/>
                  <a:pt x="5893849" y="5639452"/>
                  <a:pt x="5903618" y="5569764"/>
                </a:cubicBezTo>
                <a:cubicBezTo>
                  <a:pt x="5914038" y="5494216"/>
                  <a:pt x="5911433" y="5412805"/>
                  <a:pt x="5894500" y="5338559"/>
                </a:cubicBezTo>
                <a:cubicBezTo>
                  <a:pt x="5858028" y="5173785"/>
                  <a:pt x="5850213" y="5009010"/>
                  <a:pt x="5855423" y="4841631"/>
                </a:cubicBezTo>
                <a:cubicBezTo>
                  <a:pt x="5861285" y="4656016"/>
                  <a:pt x="5867146" y="4470400"/>
                  <a:pt x="5873008" y="4284785"/>
                </a:cubicBezTo>
                <a:cubicBezTo>
                  <a:pt x="5873008" y="4277621"/>
                  <a:pt x="5874310" y="4269805"/>
                  <a:pt x="5886033" y="4261339"/>
                </a:cubicBezTo>
                <a:cubicBezTo>
                  <a:pt x="5895802" y="4312790"/>
                  <a:pt x="5910131" y="4363590"/>
                  <a:pt x="5915341" y="4415693"/>
                </a:cubicBezTo>
                <a:cubicBezTo>
                  <a:pt x="5934879" y="4606518"/>
                  <a:pt x="5957023" y="4797344"/>
                  <a:pt x="5966792" y="4989472"/>
                </a:cubicBezTo>
                <a:cubicBezTo>
                  <a:pt x="5972654" y="5109308"/>
                  <a:pt x="5957023" y="5229795"/>
                  <a:pt x="5951812" y="5349631"/>
                </a:cubicBezTo>
                <a:cubicBezTo>
                  <a:pt x="5948556" y="5440159"/>
                  <a:pt x="5945300" y="5530036"/>
                  <a:pt x="5945300" y="5620564"/>
                </a:cubicBezTo>
                <a:cubicBezTo>
                  <a:pt x="5945300" y="5658339"/>
                  <a:pt x="5948556" y="5698067"/>
                  <a:pt x="5960931" y="5732585"/>
                </a:cubicBezTo>
                <a:cubicBezTo>
                  <a:pt x="5970048" y="5757985"/>
                  <a:pt x="6000659" y="5775569"/>
                  <a:pt x="6015638" y="5800318"/>
                </a:cubicBezTo>
                <a:cubicBezTo>
                  <a:pt x="6053413" y="5860888"/>
                  <a:pt x="6106818" y="5873913"/>
                  <a:pt x="6173900" y="5867400"/>
                </a:cubicBezTo>
                <a:cubicBezTo>
                  <a:pt x="6257264" y="5858933"/>
                  <a:pt x="6319136" y="5858282"/>
                  <a:pt x="6403151" y="5852421"/>
                </a:cubicBezTo>
                <a:cubicBezTo>
                  <a:pt x="6442228" y="5849816"/>
                  <a:pt x="6515171" y="5853072"/>
                  <a:pt x="6530802" y="5814646"/>
                </a:cubicBezTo>
                <a:cubicBezTo>
                  <a:pt x="6609607" y="5629031"/>
                  <a:pt x="6519730" y="5405641"/>
                  <a:pt x="6552295" y="5216118"/>
                </a:cubicBezTo>
                <a:cubicBezTo>
                  <a:pt x="6577695" y="5068928"/>
                  <a:pt x="6532105" y="4923041"/>
                  <a:pt x="6514520" y="4777154"/>
                </a:cubicBezTo>
                <a:cubicBezTo>
                  <a:pt x="6500843" y="4663831"/>
                  <a:pt x="6496936" y="4549205"/>
                  <a:pt x="6487818" y="4435882"/>
                </a:cubicBezTo>
                <a:cubicBezTo>
                  <a:pt x="6485213" y="4402016"/>
                  <a:pt x="6498238" y="4386385"/>
                  <a:pt x="6532105" y="4384431"/>
                </a:cubicBezTo>
                <a:cubicBezTo>
                  <a:pt x="6563366" y="4382477"/>
                  <a:pt x="6594628" y="4376616"/>
                  <a:pt x="6633054" y="4371405"/>
                </a:cubicBezTo>
                <a:cubicBezTo>
                  <a:pt x="6630448" y="4410482"/>
                  <a:pt x="6626541" y="4445651"/>
                  <a:pt x="6625238" y="4481472"/>
                </a:cubicBezTo>
                <a:cubicBezTo>
                  <a:pt x="6621982" y="4570047"/>
                  <a:pt x="6621330" y="4659272"/>
                  <a:pt x="6616772" y="4747846"/>
                </a:cubicBezTo>
                <a:cubicBezTo>
                  <a:pt x="6615469" y="4779759"/>
                  <a:pt x="6628495" y="4794087"/>
                  <a:pt x="6657151" y="4799949"/>
                </a:cubicBezTo>
                <a:cubicBezTo>
                  <a:pt x="6719023" y="4812324"/>
                  <a:pt x="6782197" y="4824047"/>
                  <a:pt x="6843417" y="4840329"/>
                </a:cubicBezTo>
                <a:cubicBezTo>
                  <a:pt x="6857746" y="4844236"/>
                  <a:pt x="6875981" y="4863775"/>
                  <a:pt x="6878587" y="4878754"/>
                </a:cubicBezTo>
                <a:cubicBezTo>
                  <a:pt x="6906592" y="5033108"/>
                  <a:pt x="6931992" y="5188113"/>
                  <a:pt x="6958044" y="5343118"/>
                </a:cubicBezTo>
                <a:cubicBezTo>
                  <a:pt x="6973023" y="5432344"/>
                  <a:pt x="6929387" y="5514406"/>
                  <a:pt x="6847326" y="5552831"/>
                </a:cubicBezTo>
                <a:cubicBezTo>
                  <a:pt x="6810202" y="5570416"/>
                  <a:pt x="6772428" y="5587349"/>
                  <a:pt x="6737259" y="5608841"/>
                </a:cubicBezTo>
                <a:cubicBezTo>
                  <a:pt x="6724233" y="5617308"/>
                  <a:pt x="6709253" y="5638800"/>
                  <a:pt x="6711208" y="5651175"/>
                </a:cubicBezTo>
                <a:cubicBezTo>
                  <a:pt x="6713161" y="5665503"/>
                  <a:pt x="6734002" y="5686344"/>
                  <a:pt x="6747028" y="5686995"/>
                </a:cubicBezTo>
                <a:cubicBezTo>
                  <a:pt x="6800433" y="5688949"/>
                  <a:pt x="6853839" y="5683739"/>
                  <a:pt x="6907243" y="5681134"/>
                </a:cubicBezTo>
                <a:cubicBezTo>
                  <a:pt x="6913756" y="5681134"/>
                  <a:pt x="6919618" y="5679831"/>
                  <a:pt x="6925480" y="5678529"/>
                </a:cubicBezTo>
                <a:cubicBezTo>
                  <a:pt x="6952182" y="5748216"/>
                  <a:pt x="7006238" y="5761893"/>
                  <a:pt x="7040756" y="5698718"/>
                </a:cubicBezTo>
                <a:cubicBezTo>
                  <a:pt x="7078531" y="5630334"/>
                  <a:pt x="7139100" y="5617959"/>
                  <a:pt x="7198366" y="5597770"/>
                </a:cubicBezTo>
                <a:cubicBezTo>
                  <a:pt x="7237443" y="5584093"/>
                  <a:pt x="7235490" y="5564554"/>
                  <a:pt x="7229628" y="5533292"/>
                </a:cubicBezTo>
                <a:cubicBezTo>
                  <a:pt x="7226372" y="5515708"/>
                  <a:pt x="7232233" y="5496821"/>
                  <a:pt x="7235490" y="5477933"/>
                </a:cubicBezTo>
                <a:cubicBezTo>
                  <a:pt x="7238095" y="5461000"/>
                  <a:pt x="7243305" y="5444067"/>
                  <a:pt x="7243956" y="5427134"/>
                </a:cubicBezTo>
                <a:cubicBezTo>
                  <a:pt x="7252423" y="5233703"/>
                  <a:pt x="7260238" y="5040272"/>
                  <a:pt x="7268705" y="4846841"/>
                </a:cubicBezTo>
                <a:cubicBezTo>
                  <a:pt x="7269356" y="4834467"/>
                  <a:pt x="7271310" y="4821441"/>
                  <a:pt x="7272612" y="4804508"/>
                </a:cubicBezTo>
                <a:cubicBezTo>
                  <a:pt x="7300618" y="4797344"/>
                  <a:pt x="7328622" y="4790831"/>
                  <a:pt x="7358582" y="4783016"/>
                </a:cubicBezTo>
                <a:cubicBezTo>
                  <a:pt x="7442597" y="4995334"/>
                  <a:pt x="7472556" y="5207000"/>
                  <a:pt x="7398961" y="5425831"/>
                </a:cubicBezTo>
                <a:cubicBezTo>
                  <a:pt x="7384633" y="5469467"/>
                  <a:pt x="7376818" y="5515708"/>
                  <a:pt x="7359884" y="5558041"/>
                </a:cubicBezTo>
                <a:cubicBezTo>
                  <a:pt x="7341648" y="5604933"/>
                  <a:pt x="7341648" y="5638149"/>
                  <a:pt x="7412638" y="5652477"/>
                </a:cubicBezTo>
                <a:cubicBezTo>
                  <a:pt x="7344253" y="5702626"/>
                  <a:pt x="7284336" y="5746262"/>
                  <a:pt x="7214648" y="5797713"/>
                </a:cubicBezTo>
                <a:cubicBezTo>
                  <a:pt x="7303874" y="5832882"/>
                  <a:pt x="7376166" y="5813344"/>
                  <a:pt x="7458879" y="5802272"/>
                </a:cubicBezTo>
                <a:cubicBezTo>
                  <a:pt x="7436736" y="5826369"/>
                  <a:pt x="7418500" y="5844606"/>
                  <a:pt x="7402869" y="5864144"/>
                </a:cubicBezTo>
                <a:cubicBezTo>
                  <a:pt x="7375515" y="5898662"/>
                  <a:pt x="7383981" y="5926667"/>
                  <a:pt x="7427618" y="5937087"/>
                </a:cubicBezTo>
                <a:cubicBezTo>
                  <a:pt x="7535730" y="5963139"/>
                  <a:pt x="7628864" y="5944903"/>
                  <a:pt x="7708320" y="5858282"/>
                </a:cubicBezTo>
                <a:cubicBezTo>
                  <a:pt x="7739582" y="5824416"/>
                  <a:pt x="7782567" y="5797713"/>
                  <a:pt x="7839879" y="5798364"/>
                </a:cubicBezTo>
                <a:cubicBezTo>
                  <a:pt x="7984464" y="5800318"/>
                  <a:pt x="8128397" y="5793154"/>
                  <a:pt x="8272981" y="5789247"/>
                </a:cubicBezTo>
                <a:cubicBezTo>
                  <a:pt x="8323782" y="5787944"/>
                  <a:pt x="8344622" y="5750821"/>
                  <a:pt x="8331597" y="5685041"/>
                </a:cubicBezTo>
                <a:cubicBezTo>
                  <a:pt x="8333551" y="5683087"/>
                  <a:pt x="8335505" y="5679831"/>
                  <a:pt x="8338110" y="5678529"/>
                </a:cubicBezTo>
                <a:cubicBezTo>
                  <a:pt x="8433197" y="5642708"/>
                  <a:pt x="8432545" y="5642708"/>
                  <a:pt x="8407797" y="5543713"/>
                </a:cubicBezTo>
                <a:cubicBezTo>
                  <a:pt x="8403238" y="5525477"/>
                  <a:pt x="8409099" y="5504636"/>
                  <a:pt x="8409099" y="5484446"/>
                </a:cubicBezTo>
                <a:cubicBezTo>
                  <a:pt x="8409099" y="5467513"/>
                  <a:pt x="8411705" y="5449277"/>
                  <a:pt x="8405843" y="5434298"/>
                </a:cubicBezTo>
                <a:cubicBezTo>
                  <a:pt x="8336156" y="5255846"/>
                  <a:pt x="8264515" y="5078047"/>
                  <a:pt x="8194828" y="4898944"/>
                </a:cubicBezTo>
                <a:cubicBezTo>
                  <a:pt x="8185710" y="4875498"/>
                  <a:pt x="8181151" y="4845539"/>
                  <a:pt x="8187013" y="4822093"/>
                </a:cubicBezTo>
                <a:cubicBezTo>
                  <a:pt x="8215669" y="4713329"/>
                  <a:pt x="8248884" y="4605867"/>
                  <a:pt x="8291218" y="4495800"/>
                </a:cubicBezTo>
                <a:cubicBezTo>
                  <a:pt x="8308802" y="4572651"/>
                  <a:pt x="8329643" y="4648851"/>
                  <a:pt x="8343320" y="4727005"/>
                </a:cubicBezTo>
                <a:cubicBezTo>
                  <a:pt x="8356997" y="4801903"/>
                  <a:pt x="8362859" y="4878103"/>
                  <a:pt x="8373930" y="4953651"/>
                </a:cubicBezTo>
                <a:cubicBezTo>
                  <a:pt x="8377839" y="4981005"/>
                  <a:pt x="8388910" y="5007708"/>
                  <a:pt x="8396074" y="5035062"/>
                </a:cubicBezTo>
                <a:cubicBezTo>
                  <a:pt x="8399330" y="5048739"/>
                  <a:pt x="8401284" y="5062416"/>
                  <a:pt x="8402587" y="5076093"/>
                </a:cubicBezTo>
                <a:cubicBezTo>
                  <a:pt x="8406494" y="5127544"/>
                  <a:pt x="8409750" y="5178995"/>
                  <a:pt x="8414310" y="5230446"/>
                </a:cubicBezTo>
                <a:cubicBezTo>
                  <a:pt x="8416263" y="5253893"/>
                  <a:pt x="8420823" y="5277339"/>
                  <a:pt x="8423428" y="5300785"/>
                </a:cubicBezTo>
                <a:cubicBezTo>
                  <a:pt x="8424730" y="5309903"/>
                  <a:pt x="8420172" y="5321626"/>
                  <a:pt x="8423428" y="5328790"/>
                </a:cubicBezTo>
                <a:cubicBezTo>
                  <a:pt x="8472925" y="5427785"/>
                  <a:pt x="8447525" y="5540457"/>
                  <a:pt x="8480740" y="5643359"/>
                </a:cubicBezTo>
                <a:cubicBezTo>
                  <a:pt x="8485951" y="5658339"/>
                  <a:pt x="8476182" y="5683739"/>
                  <a:pt x="8465109" y="5697416"/>
                </a:cubicBezTo>
                <a:cubicBezTo>
                  <a:pt x="8444920" y="5723467"/>
                  <a:pt x="8415612" y="5742354"/>
                  <a:pt x="8396725" y="5769708"/>
                </a:cubicBezTo>
                <a:cubicBezTo>
                  <a:pt x="8385654" y="5785990"/>
                  <a:pt x="8381746" y="5812041"/>
                  <a:pt x="8385002" y="5831580"/>
                </a:cubicBezTo>
                <a:cubicBezTo>
                  <a:pt x="8386305" y="5839395"/>
                  <a:pt x="8416263" y="5845908"/>
                  <a:pt x="8433848" y="5846559"/>
                </a:cubicBezTo>
                <a:cubicBezTo>
                  <a:pt x="8478135" y="5849164"/>
                  <a:pt x="8523074" y="5851118"/>
                  <a:pt x="8567361" y="5847210"/>
                </a:cubicBezTo>
                <a:cubicBezTo>
                  <a:pt x="8609695" y="5843303"/>
                  <a:pt x="8651377" y="5832231"/>
                  <a:pt x="8693058" y="5821159"/>
                </a:cubicBezTo>
                <a:cubicBezTo>
                  <a:pt x="8700223" y="5819205"/>
                  <a:pt x="8706084" y="5804877"/>
                  <a:pt x="8708689" y="5795108"/>
                </a:cubicBezTo>
                <a:cubicBezTo>
                  <a:pt x="8713249" y="5775569"/>
                  <a:pt x="8715202" y="5754728"/>
                  <a:pt x="8717156" y="5742354"/>
                </a:cubicBezTo>
                <a:cubicBezTo>
                  <a:pt x="8779028" y="5731933"/>
                  <a:pt x="8836992" y="5722164"/>
                  <a:pt x="8897561" y="5712395"/>
                </a:cubicBezTo>
                <a:cubicBezTo>
                  <a:pt x="8903423" y="5750821"/>
                  <a:pt x="8898864" y="5798364"/>
                  <a:pt x="8919705" y="5824416"/>
                </a:cubicBezTo>
                <a:cubicBezTo>
                  <a:pt x="8938592" y="5847210"/>
                  <a:pt x="8987438" y="5849164"/>
                  <a:pt x="9023910" y="5850467"/>
                </a:cubicBezTo>
                <a:cubicBezTo>
                  <a:pt x="9074058" y="5852421"/>
                  <a:pt x="9124858" y="5846559"/>
                  <a:pt x="9175007" y="5840698"/>
                </a:cubicBezTo>
                <a:cubicBezTo>
                  <a:pt x="9209525" y="5836790"/>
                  <a:pt x="9221900" y="5814646"/>
                  <a:pt x="9203663" y="5782734"/>
                </a:cubicBezTo>
                <a:cubicBezTo>
                  <a:pt x="9186079" y="5752775"/>
                  <a:pt x="9166541" y="5724118"/>
                  <a:pt x="9145699" y="5696764"/>
                </a:cubicBezTo>
                <a:cubicBezTo>
                  <a:pt x="9133325" y="5679831"/>
                  <a:pt x="9117043" y="5667457"/>
                  <a:pt x="9141141" y="5645313"/>
                </a:cubicBezTo>
                <a:cubicBezTo>
                  <a:pt x="9149607" y="5637498"/>
                  <a:pt x="9146351" y="5616005"/>
                  <a:pt x="9145699" y="5600375"/>
                </a:cubicBezTo>
                <a:cubicBezTo>
                  <a:pt x="9139838" y="5457744"/>
                  <a:pt x="9123556" y="5314462"/>
                  <a:pt x="9130720" y="5172482"/>
                </a:cubicBezTo>
                <a:cubicBezTo>
                  <a:pt x="9135279" y="5078047"/>
                  <a:pt x="9171750" y="4984913"/>
                  <a:pt x="9198454" y="4892431"/>
                </a:cubicBezTo>
                <a:cubicBezTo>
                  <a:pt x="9201710" y="4880057"/>
                  <a:pt x="9231669" y="4868334"/>
                  <a:pt x="9249253" y="4868985"/>
                </a:cubicBezTo>
                <a:cubicBezTo>
                  <a:pt x="9312428" y="4871590"/>
                  <a:pt x="9376904" y="4874195"/>
                  <a:pt x="9438125" y="4887221"/>
                </a:cubicBezTo>
                <a:cubicBezTo>
                  <a:pt x="9464176" y="4892431"/>
                  <a:pt x="9496089" y="4918482"/>
                  <a:pt x="9507161" y="4943231"/>
                </a:cubicBezTo>
                <a:cubicBezTo>
                  <a:pt x="9578151" y="5098888"/>
                  <a:pt x="9643930" y="5257149"/>
                  <a:pt x="9710361" y="5414759"/>
                </a:cubicBezTo>
                <a:cubicBezTo>
                  <a:pt x="9715571" y="5427134"/>
                  <a:pt x="9712966" y="5445369"/>
                  <a:pt x="9708407" y="5458395"/>
                </a:cubicBezTo>
                <a:cubicBezTo>
                  <a:pt x="9686263" y="5514406"/>
                  <a:pt x="9660864" y="5569113"/>
                  <a:pt x="9638720" y="5624472"/>
                </a:cubicBezTo>
                <a:cubicBezTo>
                  <a:pt x="9609412" y="5697416"/>
                  <a:pt x="9629602" y="5730631"/>
                  <a:pt x="9706454" y="5735190"/>
                </a:cubicBezTo>
                <a:cubicBezTo>
                  <a:pt x="9740971" y="5737144"/>
                  <a:pt x="9767674" y="5737795"/>
                  <a:pt x="9781351" y="5780129"/>
                </a:cubicBezTo>
                <a:cubicBezTo>
                  <a:pt x="9793074" y="5816600"/>
                  <a:pt x="9849736" y="5815298"/>
                  <a:pt x="9867971" y="5773616"/>
                </a:cubicBezTo>
                <a:cubicBezTo>
                  <a:pt x="9895325" y="5709790"/>
                  <a:pt x="9944172" y="5703928"/>
                  <a:pt x="10001484" y="5699369"/>
                </a:cubicBezTo>
                <a:cubicBezTo>
                  <a:pt x="10064659" y="5694159"/>
                  <a:pt x="10127182" y="5683739"/>
                  <a:pt x="10189053" y="5672016"/>
                </a:cubicBezTo>
                <a:cubicBezTo>
                  <a:pt x="10203381" y="5669411"/>
                  <a:pt x="10225525" y="5651826"/>
                  <a:pt x="10225525" y="5641406"/>
                </a:cubicBezTo>
                <a:cubicBezTo>
                  <a:pt x="10224874" y="5595816"/>
                  <a:pt x="10250274" y="5567811"/>
                  <a:pt x="10291304" y="5537200"/>
                </a:cubicBezTo>
                <a:cubicBezTo>
                  <a:pt x="10311494" y="5563903"/>
                  <a:pt x="10336894" y="5589303"/>
                  <a:pt x="10353176" y="5619913"/>
                </a:cubicBezTo>
                <a:cubicBezTo>
                  <a:pt x="10393556" y="5696113"/>
                  <a:pt x="10471710" y="5724770"/>
                  <a:pt x="10549864" y="5688298"/>
                </a:cubicBezTo>
                <a:cubicBezTo>
                  <a:pt x="10578520" y="5674621"/>
                  <a:pt x="10596756" y="5654431"/>
                  <a:pt x="10584381" y="5620564"/>
                </a:cubicBezTo>
                <a:cubicBezTo>
                  <a:pt x="10573961" y="5592559"/>
                  <a:pt x="10562238" y="5565205"/>
                  <a:pt x="10548561" y="5539154"/>
                </a:cubicBezTo>
                <a:cubicBezTo>
                  <a:pt x="10519253" y="5483144"/>
                  <a:pt x="10484736" y="5429739"/>
                  <a:pt x="10458684" y="5372426"/>
                </a:cubicBezTo>
                <a:cubicBezTo>
                  <a:pt x="10450217" y="5352888"/>
                  <a:pt x="10457381" y="5322928"/>
                  <a:pt x="10464545" y="5300134"/>
                </a:cubicBezTo>
                <a:cubicBezTo>
                  <a:pt x="10483433" y="5239564"/>
                  <a:pt x="10488643" y="5181600"/>
                  <a:pt x="10473663" y="5117775"/>
                </a:cubicBezTo>
                <a:cubicBezTo>
                  <a:pt x="10459336" y="5055903"/>
                  <a:pt x="10460638" y="4990123"/>
                  <a:pt x="10454776" y="4925646"/>
                </a:cubicBezTo>
                <a:cubicBezTo>
                  <a:pt x="10551817" y="4917831"/>
                  <a:pt x="10558330" y="4924344"/>
                  <a:pt x="10573961" y="5007057"/>
                </a:cubicBezTo>
                <a:cubicBezTo>
                  <a:pt x="10596105" y="5122334"/>
                  <a:pt x="10616945" y="5238262"/>
                  <a:pt x="10645602" y="5351585"/>
                </a:cubicBezTo>
                <a:cubicBezTo>
                  <a:pt x="10674259" y="5464908"/>
                  <a:pt x="10683377" y="5575626"/>
                  <a:pt x="10654720" y="5689600"/>
                </a:cubicBezTo>
                <a:cubicBezTo>
                  <a:pt x="10647556" y="5716954"/>
                  <a:pt x="10646253" y="5746262"/>
                  <a:pt x="10648858" y="5774267"/>
                </a:cubicBezTo>
                <a:cubicBezTo>
                  <a:pt x="10652115" y="5812693"/>
                  <a:pt x="10684028" y="5830928"/>
                  <a:pt x="10712032" y="5806180"/>
                </a:cubicBezTo>
                <a:cubicBezTo>
                  <a:pt x="10743294" y="5778175"/>
                  <a:pt x="10768695" y="5739098"/>
                  <a:pt x="10784325" y="5700021"/>
                </a:cubicBezTo>
                <a:cubicBezTo>
                  <a:pt x="10799956" y="5662247"/>
                  <a:pt x="10816890" y="5640754"/>
                  <a:pt x="10859223" y="5644662"/>
                </a:cubicBezTo>
                <a:cubicBezTo>
                  <a:pt x="10867038" y="5645313"/>
                  <a:pt x="10874853" y="5643359"/>
                  <a:pt x="10882669" y="5642708"/>
                </a:cubicBezTo>
                <a:cubicBezTo>
                  <a:pt x="10932817" y="5634893"/>
                  <a:pt x="10938679" y="5621216"/>
                  <a:pt x="10910022" y="5577580"/>
                </a:cubicBezTo>
                <a:cubicBezTo>
                  <a:pt x="10904161" y="5568462"/>
                  <a:pt x="10898300" y="5558041"/>
                  <a:pt x="10889833" y="5550877"/>
                </a:cubicBezTo>
                <a:cubicBezTo>
                  <a:pt x="10812981" y="5484446"/>
                  <a:pt x="10804515" y="5401082"/>
                  <a:pt x="10822750" y="5307949"/>
                </a:cubicBezTo>
                <a:cubicBezTo>
                  <a:pt x="10846197" y="5186811"/>
                  <a:pt x="10865084" y="5064369"/>
                  <a:pt x="10889182" y="4942580"/>
                </a:cubicBezTo>
                <a:cubicBezTo>
                  <a:pt x="10892438" y="4926298"/>
                  <a:pt x="10912628" y="4908062"/>
                  <a:pt x="10929561" y="4900898"/>
                </a:cubicBezTo>
                <a:cubicBezTo>
                  <a:pt x="10979058" y="4880057"/>
                  <a:pt x="11030510" y="4864426"/>
                  <a:pt x="11081310" y="4846841"/>
                </a:cubicBezTo>
                <a:cubicBezTo>
                  <a:pt x="11104756" y="4838375"/>
                  <a:pt x="11115827" y="4824698"/>
                  <a:pt x="11113223" y="4797344"/>
                </a:cubicBezTo>
                <a:cubicBezTo>
                  <a:pt x="11085869" y="4484728"/>
                  <a:pt x="11087172" y="4168856"/>
                  <a:pt x="11000551" y="3863405"/>
                </a:cubicBezTo>
                <a:cubicBezTo>
                  <a:pt x="10991433" y="3831492"/>
                  <a:pt x="10999249" y="3811954"/>
                  <a:pt x="11030510" y="3799580"/>
                </a:cubicBezTo>
                <a:cubicBezTo>
                  <a:pt x="11051351" y="3791764"/>
                  <a:pt x="11071541" y="3781995"/>
                  <a:pt x="11091730" y="3774180"/>
                </a:cubicBezTo>
                <a:cubicBezTo>
                  <a:pt x="11098894" y="3771574"/>
                  <a:pt x="11106710" y="3770923"/>
                  <a:pt x="11121689" y="3767667"/>
                </a:cubicBezTo>
                <a:cubicBezTo>
                  <a:pt x="11115176" y="3830190"/>
                  <a:pt x="11152300" y="3856241"/>
                  <a:pt x="11201146" y="3876431"/>
                </a:cubicBezTo>
                <a:cubicBezTo>
                  <a:pt x="11216125" y="3882292"/>
                  <a:pt x="11227197" y="3911600"/>
                  <a:pt x="11230454" y="3931790"/>
                </a:cubicBezTo>
                <a:cubicBezTo>
                  <a:pt x="11251294" y="4049021"/>
                  <a:pt x="11268879" y="4166903"/>
                  <a:pt x="11287766" y="4284134"/>
                </a:cubicBezTo>
                <a:cubicBezTo>
                  <a:pt x="11294930" y="4329072"/>
                  <a:pt x="11292977" y="4384431"/>
                  <a:pt x="11374387" y="4356426"/>
                </a:cubicBezTo>
                <a:cubicBezTo>
                  <a:pt x="11367874" y="4393549"/>
                  <a:pt x="11364618" y="4421554"/>
                  <a:pt x="11357454" y="4448257"/>
                </a:cubicBezTo>
                <a:cubicBezTo>
                  <a:pt x="11341823" y="4508175"/>
                  <a:pt x="11328797" y="4569395"/>
                  <a:pt x="11306653" y="4626708"/>
                </a:cubicBezTo>
                <a:cubicBezTo>
                  <a:pt x="11216776" y="4860518"/>
                  <a:pt x="11205053" y="5109959"/>
                  <a:pt x="11152951" y="5351585"/>
                </a:cubicBezTo>
                <a:cubicBezTo>
                  <a:pt x="11143182" y="5397826"/>
                  <a:pt x="11136018" y="5445369"/>
                  <a:pt x="11123643" y="5490959"/>
                </a:cubicBezTo>
                <a:cubicBezTo>
                  <a:pt x="11115176" y="5522872"/>
                  <a:pt x="11113223" y="5546970"/>
                  <a:pt x="11167279" y="5561298"/>
                </a:cubicBezTo>
                <a:cubicBezTo>
                  <a:pt x="11094987" y="5617959"/>
                  <a:pt x="11032464" y="5666805"/>
                  <a:pt x="10969289" y="5715651"/>
                </a:cubicBezTo>
                <a:cubicBezTo>
                  <a:pt x="10971243" y="5720862"/>
                  <a:pt x="10973197" y="5725421"/>
                  <a:pt x="10975151" y="5730631"/>
                </a:cubicBezTo>
                <a:cubicBezTo>
                  <a:pt x="11013576" y="5730631"/>
                  <a:pt x="11052653" y="5736493"/>
                  <a:pt x="11089776" y="5729329"/>
                </a:cubicBezTo>
                <a:cubicBezTo>
                  <a:pt x="11169233" y="5714349"/>
                  <a:pt x="11248038" y="5694159"/>
                  <a:pt x="11325541" y="5672016"/>
                </a:cubicBezTo>
                <a:cubicBezTo>
                  <a:pt x="11339869" y="5668108"/>
                  <a:pt x="11354197" y="5645313"/>
                  <a:pt x="11358756" y="5628380"/>
                </a:cubicBezTo>
                <a:cubicBezTo>
                  <a:pt x="11366571" y="5599723"/>
                  <a:pt x="11363315" y="5569764"/>
                  <a:pt x="11397833" y="5552831"/>
                </a:cubicBezTo>
                <a:cubicBezTo>
                  <a:pt x="11409556" y="5546970"/>
                  <a:pt x="11415417" y="5523523"/>
                  <a:pt x="11418674" y="5506590"/>
                </a:cubicBezTo>
                <a:cubicBezTo>
                  <a:pt x="11444725" y="5380893"/>
                  <a:pt x="11464915" y="5253893"/>
                  <a:pt x="11497479" y="5129498"/>
                </a:cubicBezTo>
                <a:cubicBezTo>
                  <a:pt x="11524182" y="5027898"/>
                  <a:pt x="11565864" y="4930205"/>
                  <a:pt x="11601032" y="4830559"/>
                </a:cubicBezTo>
                <a:cubicBezTo>
                  <a:pt x="11606894" y="4830559"/>
                  <a:pt x="11612756" y="4830559"/>
                  <a:pt x="11619269" y="4831210"/>
                </a:cubicBezTo>
                <a:cubicBezTo>
                  <a:pt x="11631643" y="4846190"/>
                  <a:pt x="11646622" y="4859867"/>
                  <a:pt x="11655089" y="4876149"/>
                </a:cubicBezTo>
                <a:cubicBezTo>
                  <a:pt x="11716961" y="4995985"/>
                  <a:pt x="11778182" y="5115821"/>
                  <a:pt x="11837448" y="5236959"/>
                </a:cubicBezTo>
                <a:cubicBezTo>
                  <a:pt x="11847869" y="5257800"/>
                  <a:pt x="11855032" y="5281898"/>
                  <a:pt x="11857638" y="5304693"/>
                </a:cubicBezTo>
                <a:cubicBezTo>
                  <a:pt x="11864151" y="5359400"/>
                  <a:pt x="11881736" y="5406292"/>
                  <a:pt x="11931884" y="5430390"/>
                </a:cubicBezTo>
                <a:cubicBezTo>
                  <a:pt x="11926674" y="5461000"/>
                  <a:pt x="11925371" y="5489657"/>
                  <a:pt x="11916253" y="5514406"/>
                </a:cubicBezTo>
                <a:cubicBezTo>
                  <a:pt x="11909740" y="5531990"/>
                  <a:pt x="11894109" y="5547621"/>
                  <a:pt x="11879130" y="5559995"/>
                </a:cubicBezTo>
                <a:cubicBezTo>
                  <a:pt x="11852428" y="5582790"/>
                  <a:pt x="11823120" y="5602329"/>
                  <a:pt x="11798371" y="5629031"/>
                </a:cubicBezTo>
                <a:cubicBezTo>
                  <a:pt x="11939699" y="5652477"/>
                  <a:pt x="12062141" y="5586698"/>
                  <a:pt x="12191095" y="5559344"/>
                </a:cubicBezTo>
                <a:cubicBezTo>
                  <a:pt x="12191095" y="5546970"/>
                  <a:pt x="12191095" y="5533944"/>
                  <a:pt x="12191095" y="5521569"/>
                </a:cubicBezTo>
                <a:cubicBezTo>
                  <a:pt x="12178720" y="5451231"/>
                  <a:pt x="12168300" y="5373077"/>
                  <a:pt x="12151366" y="5296226"/>
                </a:cubicBezTo>
                <a:close/>
                <a:moveTo>
                  <a:pt x="835992" y="3481103"/>
                </a:moveTo>
                <a:cubicBezTo>
                  <a:pt x="830782" y="3482405"/>
                  <a:pt x="826223" y="3484359"/>
                  <a:pt x="821012" y="3485662"/>
                </a:cubicBezTo>
                <a:cubicBezTo>
                  <a:pt x="813848" y="3470031"/>
                  <a:pt x="796915" y="3451795"/>
                  <a:pt x="800823" y="3440072"/>
                </a:cubicBezTo>
                <a:cubicBezTo>
                  <a:pt x="819710" y="3379503"/>
                  <a:pt x="844459" y="3320236"/>
                  <a:pt x="866602" y="3260318"/>
                </a:cubicBezTo>
                <a:cubicBezTo>
                  <a:pt x="870510" y="3261621"/>
                  <a:pt x="874417" y="3262923"/>
                  <a:pt x="877674" y="3264226"/>
                </a:cubicBezTo>
                <a:cubicBezTo>
                  <a:pt x="863997" y="3336518"/>
                  <a:pt x="850320" y="3408811"/>
                  <a:pt x="835992" y="3481103"/>
                </a:cubicBezTo>
                <a:close/>
                <a:moveTo>
                  <a:pt x="1510720" y="2777718"/>
                </a:moveTo>
                <a:cubicBezTo>
                  <a:pt x="1469038" y="2752318"/>
                  <a:pt x="1426053" y="2728872"/>
                  <a:pt x="1386976" y="2699564"/>
                </a:cubicBezTo>
                <a:cubicBezTo>
                  <a:pt x="1377207" y="2691749"/>
                  <a:pt x="1375905" y="2663744"/>
                  <a:pt x="1381115" y="2647462"/>
                </a:cubicBezTo>
                <a:cubicBezTo>
                  <a:pt x="1386325" y="2629226"/>
                  <a:pt x="1402607" y="2613595"/>
                  <a:pt x="1416284" y="2593405"/>
                </a:cubicBezTo>
                <a:cubicBezTo>
                  <a:pt x="1450802" y="2654626"/>
                  <a:pt x="1483366" y="2711939"/>
                  <a:pt x="1515930" y="2769252"/>
                </a:cubicBezTo>
                <a:cubicBezTo>
                  <a:pt x="1513976" y="2772508"/>
                  <a:pt x="1512023" y="2775113"/>
                  <a:pt x="1510720" y="2777718"/>
                </a:cubicBezTo>
                <a:close/>
                <a:moveTo>
                  <a:pt x="4102823" y="5100841"/>
                </a:moveTo>
                <a:cubicBezTo>
                  <a:pt x="4099566" y="5098888"/>
                  <a:pt x="4106079" y="4946487"/>
                  <a:pt x="4102823" y="4944534"/>
                </a:cubicBezTo>
                <a:cubicBezTo>
                  <a:pt x="4145807" y="4786272"/>
                  <a:pt x="4093054" y="4628010"/>
                  <a:pt x="4136038" y="4470400"/>
                </a:cubicBezTo>
                <a:cubicBezTo>
                  <a:pt x="4139946" y="4471703"/>
                  <a:pt x="4179674" y="4469749"/>
                  <a:pt x="4183582" y="4470400"/>
                </a:cubicBezTo>
                <a:cubicBezTo>
                  <a:pt x="4140597" y="4629313"/>
                  <a:pt x="4146458" y="4942580"/>
                  <a:pt x="4102823" y="5100841"/>
                </a:cubicBezTo>
                <a:close/>
                <a:moveTo>
                  <a:pt x="4739777" y="5465559"/>
                </a:moveTo>
                <a:cubicBezTo>
                  <a:pt x="4748243" y="5486400"/>
                  <a:pt x="4767782" y="5503334"/>
                  <a:pt x="4789274" y="5531990"/>
                </a:cubicBezTo>
                <a:cubicBezTo>
                  <a:pt x="4783413" y="5558041"/>
                  <a:pt x="4774295" y="5596467"/>
                  <a:pt x="4762572" y="5649872"/>
                </a:cubicBezTo>
                <a:cubicBezTo>
                  <a:pt x="4690931" y="5592559"/>
                  <a:pt x="4634269" y="5546970"/>
                  <a:pt x="4585423" y="5507893"/>
                </a:cubicBezTo>
                <a:cubicBezTo>
                  <a:pt x="4592587" y="5474677"/>
                  <a:pt x="4599751" y="5454487"/>
                  <a:pt x="4601054" y="5434298"/>
                </a:cubicBezTo>
                <a:cubicBezTo>
                  <a:pt x="4605612" y="5367867"/>
                  <a:pt x="4607567" y="5301436"/>
                  <a:pt x="4610823" y="5235005"/>
                </a:cubicBezTo>
                <a:cubicBezTo>
                  <a:pt x="4611474" y="5218723"/>
                  <a:pt x="4615382" y="5202441"/>
                  <a:pt x="4617987" y="5186159"/>
                </a:cubicBezTo>
                <a:cubicBezTo>
                  <a:pt x="4623197" y="5185508"/>
                  <a:pt x="4627756" y="5184205"/>
                  <a:pt x="4632966" y="5183554"/>
                </a:cubicBezTo>
                <a:cubicBezTo>
                  <a:pt x="4668136" y="5277339"/>
                  <a:pt x="4702654" y="5371775"/>
                  <a:pt x="4739777" y="5465559"/>
                </a:cubicBezTo>
                <a:close/>
                <a:moveTo>
                  <a:pt x="4937115" y="3207564"/>
                </a:moveTo>
                <a:cubicBezTo>
                  <a:pt x="4911064" y="3115733"/>
                  <a:pt x="4822490" y="3066236"/>
                  <a:pt x="4824443" y="2971149"/>
                </a:cubicBezTo>
                <a:cubicBezTo>
                  <a:pt x="4888269" y="3033672"/>
                  <a:pt x="4957956" y="3092287"/>
                  <a:pt x="4937115" y="3207564"/>
                </a:cubicBezTo>
                <a:close/>
                <a:moveTo>
                  <a:pt x="6346490" y="5653780"/>
                </a:moveTo>
                <a:cubicBezTo>
                  <a:pt x="6341279" y="5677226"/>
                  <a:pt x="6270290" y="5390662"/>
                  <a:pt x="6270290" y="5196580"/>
                </a:cubicBezTo>
                <a:cubicBezTo>
                  <a:pt x="6270290" y="5002498"/>
                  <a:pt x="6298946" y="4891780"/>
                  <a:pt x="6313926" y="4845539"/>
                </a:cubicBezTo>
                <a:cubicBezTo>
                  <a:pt x="6321741" y="4822744"/>
                  <a:pt x="6373843" y="5095631"/>
                  <a:pt x="6373843" y="5289713"/>
                </a:cubicBezTo>
                <a:cubicBezTo>
                  <a:pt x="6373843" y="5483144"/>
                  <a:pt x="6366028" y="5562600"/>
                  <a:pt x="6346490" y="5653780"/>
                </a:cubicBezTo>
                <a:close/>
                <a:moveTo>
                  <a:pt x="8114720" y="5657036"/>
                </a:moveTo>
                <a:cubicBezTo>
                  <a:pt x="8088018" y="5598421"/>
                  <a:pt x="8013772" y="5557390"/>
                  <a:pt x="8074340" y="5475329"/>
                </a:cubicBezTo>
                <a:cubicBezTo>
                  <a:pt x="8090622" y="5453185"/>
                  <a:pt x="8084110" y="5414108"/>
                  <a:pt x="8087366" y="5383498"/>
                </a:cubicBezTo>
                <a:cubicBezTo>
                  <a:pt x="8117326" y="5429087"/>
                  <a:pt x="8147936" y="5473375"/>
                  <a:pt x="8176592" y="5518313"/>
                </a:cubicBezTo>
                <a:cubicBezTo>
                  <a:pt x="8185058" y="5531990"/>
                  <a:pt x="8137515" y="5638800"/>
                  <a:pt x="8114720" y="5657036"/>
                </a:cubicBezTo>
                <a:close/>
                <a:moveTo>
                  <a:pt x="8474228" y="2208498"/>
                </a:moveTo>
                <a:cubicBezTo>
                  <a:pt x="8256699" y="2246272"/>
                  <a:pt x="8240417" y="2476175"/>
                  <a:pt x="8355695" y="2685236"/>
                </a:cubicBezTo>
                <a:cubicBezTo>
                  <a:pt x="8271679" y="2713241"/>
                  <a:pt x="8188315" y="2739944"/>
                  <a:pt x="8102997" y="2768600"/>
                </a:cubicBezTo>
                <a:cubicBezTo>
                  <a:pt x="8089320" y="2716498"/>
                  <a:pt x="8082156" y="2680677"/>
                  <a:pt x="8123839" y="2647462"/>
                </a:cubicBezTo>
                <a:cubicBezTo>
                  <a:pt x="8139469" y="2635087"/>
                  <a:pt x="8144028" y="2597313"/>
                  <a:pt x="8139469" y="2574518"/>
                </a:cubicBezTo>
                <a:cubicBezTo>
                  <a:pt x="8124490" y="2498318"/>
                  <a:pt x="8102997" y="2423421"/>
                  <a:pt x="8037869" y="2370667"/>
                </a:cubicBezTo>
                <a:cubicBezTo>
                  <a:pt x="8030054" y="2364154"/>
                  <a:pt x="8029403" y="2343313"/>
                  <a:pt x="8031356" y="2329636"/>
                </a:cubicBezTo>
                <a:cubicBezTo>
                  <a:pt x="8035915" y="2294467"/>
                  <a:pt x="8034612" y="2264508"/>
                  <a:pt x="7985766" y="2249528"/>
                </a:cubicBezTo>
                <a:cubicBezTo>
                  <a:pt x="7990326" y="2268415"/>
                  <a:pt x="7992930" y="2281441"/>
                  <a:pt x="7996187" y="2295769"/>
                </a:cubicBezTo>
                <a:cubicBezTo>
                  <a:pt x="7991628" y="2295769"/>
                  <a:pt x="7985766" y="2297723"/>
                  <a:pt x="7983813" y="2295769"/>
                </a:cubicBezTo>
                <a:cubicBezTo>
                  <a:pt x="7938223" y="2256692"/>
                  <a:pt x="7889377" y="2261903"/>
                  <a:pt x="7849648" y="2297723"/>
                </a:cubicBezTo>
                <a:cubicBezTo>
                  <a:pt x="7807967" y="2335498"/>
                  <a:pt x="7775403" y="2383041"/>
                  <a:pt x="7738930" y="2426677"/>
                </a:cubicBezTo>
                <a:cubicBezTo>
                  <a:pt x="7727208" y="2441005"/>
                  <a:pt x="7717438" y="2459893"/>
                  <a:pt x="7702459" y="2467708"/>
                </a:cubicBezTo>
                <a:cubicBezTo>
                  <a:pt x="7611279" y="2517205"/>
                  <a:pt x="7580018" y="2596010"/>
                  <a:pt x="7586531" y="2694354"/>
                </a:cubicBezTo>
                <a:cubicBezTo>
                  <a:pt x="7588484" y="2721056"/>
                  <a:pt x="7591089" y="2747108"/>
                  <a:pt x="7593695" y="2777067"/>
                </a:cubicBezTo>
                <a:cubicBezTo>
                  <a:pt x="7503818" y="2752969"/>
                  <a:pt x="7419802" y="2736036"/>
                  <a:pt x="7363792" y="2656580"/>
                </a:cubicBezTo>
                <a:cubicBezTo>
                  <a:pt x="7339695" y="2621410"/>
                  <a:pt x="7330577" y="2589498"/>
                  <a:pt x="7348813" y="2556282"/>
                </a:cubicBezTo>
                <a:cubicBezTo>
                  <a:pt x="7391146" y="2480082"/>
                  <a:pt x="7376818" y="2401928"/>
                  <a:pt x="7360535" y="2325077"/>
                </a:cubicBezTo>
                <a:cubicBezTo>
                  <a:pt x="7349464" y="2275580"/>
                  <a:pt x="7309736" y="2247575"/>
                  <a:pt x="7263494" y="2227385"/>
                </a:cubicBezTo>
                <a:cubicBezTo>
                  <a:pt x="7174269" y="2188959"/>
                  <a:pt x="7071366" y="2214359"/>
                  <a:pt x="7011448" y="2289908"/>
                </a:cubicBezTo>
                <a:cubicBezTo>
                  <a:pt x="7000377" y="2304236"/>
                  <a:pt x="6983443" y="2314657"/>
                  <a:pt x="6967813" y="2325077"/>
                </a:cubicBezTo>
                <a:cubicBezTo>
                  <a:pt x="6904638" y="2367410"/>
                  <a:pt x="6842115" y="2411046"/>
                  <a:pt x="6836253" y="2495062"/>
                </a:cubicBezTo>
                <a:cubicBezTo>
                  <a:pt x="6832997" y="2541954"/>
                  <a:pt x="6835602" y="2590149"/>
                  <a:pt x="6844720" y="2635739"/>
                </a:cubicBezTo>
                <a:cubicBezTo>
                  <a:pt x="6848628" y="2654626"/>
                  <a:pt x="6874679" y="2670257"/>
                  <a:pt x="6892264" y="2685236"/>
                </a:cubicBezTo>
                <a:cubicBezTo>
                  <a:pt x="6910500" y="2700216"/>
                  <a:pt x="6931992" y="2711287"/>
                  <a:pt x="6949577" y="2727569"/>
                </a:cubicBezTo>
                <a:cubicBezTo>
                  <a:pt x="7010146" y="2784882"/>
                  <a:pt x="7004936" y="2822657"/>
                  <a:pt x="6934597" y="2867595"/>
                </a:cubicBezTo>
                <a:cubicBezTo>
                  <a:pt x="6804340" y="2950308"/>
                  <a:pt x="6749633" y="3072098"/>
                  <a:pt x="6758100" y="3223195"/>
                </a:cubicBezTo>
                <a:cubicBezTo>
                  <a:pt x="6760705" y="3272041"/>
                  <a:pt x="6767218" y="3320887"/>
                  <a:pt x="6773730" y="3369734"/>
                </a:cubicBezTo>
                <a:cubicBezTo>
                  <a:pt x="6786105" y="3458308"/>
                  <a:pt x="6773079" y="3540369"/>
                  <a:pt x="6719023" y="3613313"/>
                </a:cubicBezTo>
                <a:cubicBezTo>
                  <a:pt x="6690366" y="3651739"/>
                  <a:pt x="6696879" y="3688862"/>
                  <a:pt x="6723582" y="3727287"/>
                </a:cubicBezTo>
                <a:cubicBezTo>
                  <a:pt x="6734654" y="3743569"/>
                  <a:pt x="6743121" y="3768318"/>
                  <a:pt x="6739864" y="3787205"/>
                </a:cubicBezTo>
                <a:cubicBezTo>
                  <a:pt x="6709253" y="3950677"/>
                  <a:pt x="6675387" y="4114149"/>
                  <a:pt x="6642171" y="4276970"/>
                </a:cubicBezTo>
                <a:cubicBezTo>
                  <a:pt x="6641520" y="4281529"/>
                  <a:pt x="6638264" y="4285436"/>
                  <a:pt x="6635659" y="4291949"/>
                </a:cubicBezTo>
                <a:cubicBezTo>
                  <a:pt x="6570530" y="4070513"/>
                  <a:pt x="6606351" y="3856241"/>
                  <a:pt x="6661059" y="3641969"/>
                </a:cubicBezTo>
                <a:cubicBezTo>
                  <a:pt x="6688413" y="3534508"/>
                  <a:pt x="6709905" y="3424441"/>
                  <a:pt x="6717069" y="3314374"/>
                </a:cubicBezTo>
                <a:cubicBezTo>
                  <a:pt x="6722930" y="3229056"/>
                  <a:pt x="6717720" y="3136575"/>
                  <a:pt x="6688413" y="3057769"/>
                </a:cubicBezTo>
                <a:cubicBezTo>
                  <a:pt x="6660407" y="2982872"/>
                  <a:pt x="6601141" y="2916441"/>
                  <a:pt x="6543828" y="2856523"/>
                </a:cubicBezTo>
                <a:cubicBezTo>
                  <a:pt x="6506705" y="2818098"/>
                  <a:pt x="6488469" y="2781626"/>
                  <a:pt x="6493679" y="2731477"/>
                </a:cubicBezTo>
                <a:cubicBezTo>
                  <a:pt x="6496936" y="2703472"/>
                  <a:pt x="6506705" y="2674816"/>
                  <a:pt x="6504751" y="2646810"/>
                </a:cubicBezTo>
                <a:cubicBezTo>
                  <a:pt x="6502797" y="2620108"/>
                  <a:pt x="6491074" y="2593405"/>
                  <a:pt x="6481956" y="2567354"/>
                </a:cubicBezTo>
                <a:cubicBezTo>
                  <a:pt x="6474792" y="2548467"/>
                  <a:pt x="6463069" y="2530882"/>
                  <a:pt x="6455905" y="2511995"/>
                </a:cubicBezTo>
                <a:cubicBezTo>
                  <a:pt x="6429854" y="2444262"/>
                  <a:pt x="6364725" y="2396067"/>
                  <a:pt x="6301551" y="2398672"/>
                </a:cubicBezTo>
                <a:cubicBezTo>
                  <a:pt x="6225351" y="2401928"/>
                  <a:pt x="6150453" y="2458590"/>
                  <a:pt x="6134171" y="2529580"/>
                </a:cubicBezTo>
                <a:cubicBezTo>
                  <a:pt x="6124402" y="2572564"/>
                  <a:pt x="6114633" y="2616851"/>
                  <a:pt x="6116587" y="2660487"/>
                </a:cubicBezTo>
                <a:cubicBezTo>
                  <a:pt x="6117889" y="2702169"/>
                  <a:pt x="6134171" y="2742549"/>
                  <a:pt x="6144592" y="2787487"/>
                </a:cubicBezTo>
                <a:cubicBezTo>
                  <a:pt x="6083372" y="2772508"/>
                  <a:pt x="6037131" y="2741246"/>
                  <a:pt x="6014987" y="2685236"/>
                </a:cubicBezTo>
                <a:cubicBezTo>
                  <a:pt x="6006520" y="2663744"/>
                  <a:pt x="6007823" y="2631180"/>
                  <a:pt x="6017592" y="2610339"/>
                </a:cubicBezTo>
                <a:cubicBezTo>
                  <a:pt x="6041689" y="2561492"/>
                  <a:pt x="6052110" y="2515252"/>
                  <a:pt x="6035828" y="2460544"/>
                </a:cubicBezTo>
                <a:cubicBezTo>
                  <a:pt x="6026710" y="2429934"/>
                  <a:pt x="6028664" y="2394113"/>
                  <a:pt x="6031920" y="2361549"/>
                </a:cubicBezTo>
                <a:cubicBezTo>
                  <a:pt x="6039084" y="2293164"/>
                  <a:pt x="5994146" y="2256692"/>
                  <a:pt x="5947253" y="2230641"/>
                </a:cubicBezTo>
                <a:cubicBezTo>
                  <a:pt x="5867146" y="2185703"/>
                  <a:pt x="5716700" y="2227385"/>
                  <a:pt x="5673064" y="2309446"/>
                </a:cubicBezTo>
                <a:cubicBezTo>
                  <a:pt x="5653525" y="2345267"/>
                  <a:pt x="5656131" y="2394764"/>
                  <a:pt x="5655479" y="2438400"/>
                </a:cubicBezTo>
                <a:cubicBezTo>
                  <a:pt x="5654828" y="2476175"/>
                  <a:pt x="5662643" y="2513949"/>
                  <a:pt x="5670459" y="2551723"/>
                </a:cubicBezTo>
                <a:cubicBezTo>
                  <a:pt x="5674366" y="2570610"/>
                  <a:pt x="5682833" y="2590800"/>
                  <a:pt x="5694556" y="2605780"/>
                </a:cubicBezTo>
                <a:cubicBezTo>
                  <a:pt x="5739495" y="2661139"/>
                  <a:pt x="5741448" y="2713893"/>
                  <a:pt x="5697161" y="2767949"/>
                </a:cubicBezTo>
                <a:cubicBezTo>
                  <a:pt x="5685438" y="2782928"/>
                  <a:pt x="5674366" y="2798559"/>
                  <a:pt x="5661992" y="2812887"/>
                </a:cubicBezTo>
                <a:cubicBezTo>
                  <a:pt x="5630079" y="2850662"/>
                  <a:pt x="5596213" y="2853918"/>
                  <a:pt x="5553879" y="2829821"/>
                </a:cubicBezTo>
                <a:cubicBezTo>
                  <a:pt x="5532387" y="2817446"/>
                  <a:pt x="5506987" y="2810934"/>
                  <a:pt x="5482238" y="2806374"/>
                </a:cubicBezTo>
                <a:cubicBezTo>
                  <a:pt x="5447069" y="2799862"/>
                  <a:pt x="5411248" y="2797908"/>
                  <a:pt x="5374125" y="2794000"/>
                </a:cubicBezTo>
                <a:cubicBezTo>
                  <a:pt x="5413202" y="2774462"/>
                  <a:pt x="5451628" y="2760133"/>
                  <a:pt x="5484843" y="2737339"/>
                </a:cubicBezTo>
                <a:cubicBezTo>
                  <a:pt x="5570812" y="2677421"/>
                  <a:pt x="5601423" y="2586893"/>
                  <a:pt x="5561043" y="2491154"/>
                </a:cubicBezTo>
                <a:cubicBezTo>
                  <a:pt x="5538900" y="2438400"/>
                  <a:pt x="5505684" y="2387600"/>
                  <a:pt x="5467259" y="2344616"/>
                </a:cubicBezTo>
                <a:cubicBezTo>
                  <a:pt x="5407992" y="2277534"/>
                  <a:pt x="5365008" y="2274277"/>
                  <a:pt x="5284900" y="2316610"/>
                </a:cubicBezTo>
                <a:cubicBezTo>
                  <a:pt x="5288807" y="2300980"/>
                  <a:pt x="5292064" y="2288605"/>
                  <a:pt x="5297274" y="2266462"/>
                </a:cubicBezTo>
                <a:cubicBezTo>
                  <a:pt x="5249730" y="2281441"/>
                  <a:pt x="5246474" y="2310098"/>
                  <a:pt x="5249079" y="2345267"/>
                </a:cubicBezTo>
                <a:cubicBezTo>
                  <a:pt x="5250382" y="2362200"/>
                  <a:pt x="5245171" y="2384995"/>
                  <a:pt x="5234100" y="2396067"/>
                </a:cubicBezTo>
                <a:cubicBezTo>
                  <a:pt x="5170926" y="2457287"/>
                  <a:pt x="5149433" y="2536092"/>
                  <a:pt x="5138361" y="2618805"/>
                </a:cubicBezTo>
                <a:cubicBezTo>
                  <a:pt x="5136407" y="2634436"/>
                  <a:pt x="5146176" y="2659836"/>
                  <a:pt x="5158551" y="2668303"/>
                </a:cubicBezTo>
                <a:cubicBezTo>
                  <a:pt x="5201535" y="2697610"/>
                  <a:pt x="5191766" y="2734733"/>
                  <a:pt x="5181346" y="2780323"/>
                </a:cubicBezTo>
                <a:cubicBezTo>
                  <a:pt x="5152689" y="2774462"/>
                  <a:pt x="5125336" y="2769903"/>
                  <a:pt x="5098633" y="2762087"/>
                </a:cubicBezTo>
                <a:cubicBezTo>
                  <a:pt x="4966423" y="2724313"/>
                  <a:pt x="4839423" y="2676769"/>
                  <a:pt x="4753453" y="2560190"/>
                </a:cubicBezTo>
                <a:cubicBezTo>
                  <a:pt x="4743033" y="2546513"/>
                  <a:pt x="4737171" y="2526323"/>
                  <a:pt x="4735869" y="2508739"/>
                </a:cubicBezTo>
                <a:cubicBezTo>
                  <a:pt x="4724146" y="2334846"/>
                  <a:pt x="4749546" y="2164862"/>
                  <a:pt x="4802951" y="1999436"/>
                </a:cubicBezTo>
                <a:cubicBezTo>
                  <a:pt x="4824443" y="1934308"/>
                  <a:pt x="4810115" y="1897836"/>
                  <a:pt x="4755407" y="1857457"/>
                </a:cubicBezTo>
                <a:cubicBezTo>
                  <a:pt x="4745638" y="1850292"/>
                  <a:pt x="4735869" y="1835964"/>
                  <a:pt x="4735869" y="1824241"/>
                </a:cubicBezTo>
                <a:cubicBezTo>
                  <a:pt x="4734567" y="1673795"/>
                  <a:pt x="4735218" y="1523349"/>
                  <a:pt x="4735218" y="1368995"/>
                </a:cubicBezTo>
                <a:cubicBezTo>
                  <a:pt x="4752151" y="1367692"/>
                  <a:pt x="4765828" y="1365739"/>
                  <a:pt x="4778854" y="1365739"/>
                </a:cubicBezTo>
                <a:cubicBezTo>
                  <a:pt x="4912366" y="1368995"/>
                  <a:pt x="5045228" y="1371600"/>
                  <a:pt x="5178741" y="1375508"/>
                </a:cubicBezTo>
                <a:cubicBezTo>
                  <a:pt x="5192418" y="1376159"/>
                  <a:pt x="5208700" y="1378113"/>
                  <a:pt x="5218469" y="1385928"/>
                </a:cubicBezTo>
                <a:cubicBezTo>
                  <a:pt x="5288807" y="1441287"/>
                  <a:pt x="5372171" y="1456918"/>
                  <a:pt x="5456187" y="1453010"/>
                </a:cubicBezTo>
                <a:cubicBezTo>
                  <a:pt x="5585792" y="1447149"/>
                  <a:pt x="5715397" y="1435426"/>
                  <a:pt x="5845002" y="1419795"/>
                </a:cubicBezTo>
                <a:cubicBezTo>
                  <a:pt x="6014987" y="1399605"/>
                  <a:pt x="6177807" y="1406118"/>
                  <a:pt x="6338674" y="1477759"/>
                </a:cubicBezTo>
                <a:cubicBezTo>
                  <a:pt x="6485213" y="1542236"/>
                  <a:pt x="6643474" y="1565031"/>
                  <a:pt x="6803689" y="1559821"/>
                </a:cubicBezTo>
                <a:cubicBezTo>
                  <a:pt x="6844069" y="1558518"/>
                  <a:pt x="6886403" y="1550051"/>
                  <a:pt x="6924176" y="1536374"/>
                </a:cubicBezTo>
                <a:cubicBezTo>
                  <a:pt x="7072669" y="1481667"/>
                  <a:pt x="7225069" y="1456267"/>
                  <a:pt x="7382028" y="1484923"/>
                </a:cubicBezTo>
                <a:cubicBezTo>
                  <a:pt x="7448459" y="1497297"/>
                  <a:pt x="7511633" y="1525954"/>
                  <a:pt x="7576762" y="1546795"/>
                </a:cubicBezTo>
                <a:cubicBezTo>
                  <a:pt x="7729813" y="1596292"/>
                  <a:pt x="7885469" y="1620390"/>
                  <a:pt x="8045033" y="1580010"/>
                </a:cubicBezTo>
                <a:cubicBezTo>
                  <a:pt x="8072387" y="1572846"/>
                  <a:pt x="8101044" y="1564380"/>
                  <a:pt x="8123839" y="1548749"/>
                </a:cubicBezTo>
                <a:cubicBezTo>
                  <a:pt x="8229997" y="1475805"/>
                  <a:pt x="8349182" y="1462128"/>
                  <a:pt x="8473576" y="1459523"/>
                </a:cubicBezTo>
                <a:cubicBezTo>
                  <a:pt x="8474228" y="1707662"/>
                  <a:pt x="8474228" y="1957754"/>
                  <a:pt x="8474228" y="2208498"/>
                </a:cubicBezTo>
                <a:close/>
                <a:moveTo>
                  <a:pt x="8816802" y="5626426"/>
                </a:moveTo>
                <a:cubicBezTo>
                  <a:pt x="8788146" y="5656385"/>
                  <a:pt x="8758838" y="5685041"/>
                  <a:pt x="8729531" y="5713698"/>
                </a:cubicBezTo>
                <a:cubicBezTo>
                  <a:pt x="8727576" y="5715651"/>
                  <a:pt x="8723669" y="5715651"/>
                  <a:pt x="8724320" y="5715651"/>
                </a:cubicBezTo>
                <a:cubicBezTo>
                  <a:pt x="8728228" y="5683739"/>
                  <a:pt x="8734740" y="5653780"/>
                  <a:pt x="8736043" y="5623170"/>
                </a:cubicBezTo>
                <a:cubicBezTo>
                  <a:pt x="8739300" y="5550877"/>
                  <a:pt x="8748417" y="5477282"/>
                  <a:pt x="8741253" y="5405641"/>
                </a:cubicBezTo>
                <a:cubicBezTo>
                  <a:pt x="8725622" y="5251939"/>
                  <a:pt x="8699571" y="5099539"/>
                  <a:pt x="8679381" y="4946487"/>
                </a:cubicBezTo>
                <a:cubicBezTo>
                  <a:pt x="8668961" y="4869636"/>
                  <a:pt x="8660494" y="4792785"/>
                  <a:pt x="8653981" y="4715933"/>
                </a:cubicBezTo>
                <a:cubicBezTo>
                  <a:pt x="8643561" y="4593493"/>
                  <a:pt x="8635746" y="4470400"/>
                  <a:pt x="8626628" y="4347959"/>
                </a:cubicBezTo>
                <a:cubicBezTo>
                  <a:pt x="8631186" y="4347308"/>
                  <a:pt x="8636397" y="4346657"/>
                  <a:pt x="8640956" y="4345354"/>
                </a:cubicBezTo>
                <a:cubicBezTo>
                  <a:pt x="8659192" y="4422857"/>
                  <a:pt x="8681987" y="4499057"/>
                  <a:pt x="8695663" y="4577210"/>
                </a:cubicBezTo>
                <a:cubicBezTo>
                  <a:pt x="8719109" y="4711375"/>
                  <a:pt x="8735391" y="4846841"/>
                  <a:pt x="8756884" y="4981005"/>
                </a:cubicBezTo>
                <a:cubicBezTo>
                  <a:pt x="8771212" y="5072836"/>
                  <a:pt x="8779028" y="5167272"/>
                  <a:pt x="8807684" y="5253893"/>
                </a:cubicBezTo>
                <a:cubicBezTo>
                  <a:pt x="8828525" y="5317067"/>
                  <a:pt x="8829176" y="5376334"/>
                  <a:pt x="8827874" y="5438857"/>
                </a:cubicBezTo>
                <a:cubicBezTo>
                  <a:pt x="8827874" y="5447975"/>
                  <a:pt x="8829827" y="5457744"/>
                  <a:pt x="8834387" y="5465559"/>
                </a:cubicBezTo>
                <a:cubicBezTo>
                  <a:pt x="8872813" y="5532641"/>
                  <a:pt x="8869556" y="5571067"/>
                  <a:pt x="8816802" y="5626426"/>
                </a:cubicBezTo>
                <a:close/>
                <a:moveTo>
                  <a:pt x="8895607" y="5715000"/>
                </a:moveTo>
                <a:cubicBezTo>
                  <a:pt x="8894956" y="5713698"/>
                  <a:pt x="8895607" y="5714349"/>
                  <a:pt x="8895607" y="5715000"/>
                </a:cubicBezTo>
                <a:lnTo>
                  <a:pt x="8895607" y="5715000"/>
                </a:lnTo>
                <a:close/>
                <a:moveTo>
                  <a:pt x="9643279" y="4342098"/>
                </a:moveTo>
                <a:cubicBezTo>
                  <a:pt x="9638720" y="4342098"/>
                  <a:pt x="9634161" y="4342098"/>
                  <a:pt x="9629602" y="4341446"/>
                </a:cubicBezTo>
                <a:cubicBezTo>
                  <a:pt x="9637417" y="4237893"/>
                  <a:pt x="9595084" y="4133036"/>
                  <a:pt x="9643279" y="4031436"/>
                </a:cubicBezTo>
                <a:cubicBezTo>
                  <a:pt x="9643279" y="4134990"/>
                  <a:pt x="9643279" y="4238544"/>
                  <a:pt x="9643279" y="4342098"/>
                </a:cubicBezTo>
                <a:close/>
                <a:moveTo>
                  <a:pt x="9593130" y="3839308"/>
                </a:moveTo>
                <a:cubicBezTo>
                  <a:pt x="9561217" y="3724031"/>
                  <a:pt x="9612669" y="3635457"/>
                  <a:pt x="9658259" y="3544928"/>
                </a:cubicBezTo>
                <a:cubicBezTo>
                  <a:pt x="9649792" y="3642621"/>
                  <a:pt x="9678448" y="3748779"/>
                  <a:pt x="9593130" y="3839308"/>
                </a:cubicBezTo>
                <a:close/>
                <a:moveTo>
                  <a:pt x="9915515" y="5629683"/>
                </a:moveTo>
                <a:cubicBezTo>
                  <a:pt x="9894674" y="5578231"/>
                  <a:pt x="9902489" y="5573021"/>
                  <a:pt x="9987156" y="5582139"/>
                </a:cubicBezTo>
                <a:cubicBezTo>
                  <a:pt x="9956545" y="5602329"/>
                  <a:pt x="9936356" y="5616005"/>
                  <a:pt x="9915515" y="5629683"/>
                </a:cubicBezTo>
                <a:close/>
                <a:moveTo>
                  <a:pt x="10295864" y="2708682"/>
                </a:moveTo>
                <a:cubicBezTo>
                  <a:pt x="10260043" y="2685236"/>
                  <a:pt x="10251576" y="2653975"/>
                  <a:pt x="10258740" y="2614246"/>
                </a:cubicBezTo>
                <a:cubicBezTo>
                  <a:pt x="10262648" y="2593405"/>
                  <a:pt x="10258740" y="2570610"/>
                  <a:pt x="10263951" y="2550421"/>
                </a:cubicBezTo>
                <a:cubicBezTo>
                  <a:pt x="10283489" y="2481385"/>
                  <a:pt x="10244412" y="2427980"/>
                  <a:pt x="10221618" y="2368713"/>
                </a:cubicBezTo>
                <a:cubicBezTo>
                  <a:pt x="10186448" y="2278185"/>
                  <a:pt x="10129135" y="2239759"/>
                  <a:pt x="10030141" y="2253436"/>
                </a:cubicBezTo>
                <a:cubicBezTo>
                  <a:pt x="9953289" y="2263857"/>
                  <a:pt x="9882951" y="2338103"/>
                  <a:pt x="9885556" y="2418210"/>
                </a:cubicBezTo>
                <a:cubicBezTo>
                  <a:pt x="9888161" y="2487246"/>
                  <a:pt x="9901186" y="2556282"/>
                  <a:pt x="9915515" y="2624015"/>
                </a:cubicBezTo>
                <a:cubicBezTo>
                  <a:pt x="9931797" y="2698262"/>
                  <a:pt x="9925284" y="2760785"/>
                  <a:pt x="9851038" y="2799862"/>
                </a:cubicBezTo>
                <a:cubicBezTo>
                  <a:pt x="9765720" y="2768600"/>
                  <a:pt x="9677146" y="2755575"/>
                  <a:pt x="9584663" y="2763390"/>
                </a:cubicBezTo>
                <a:cubicBezTo>
                  <a:pt x="9560566" y="2765344"/>
                  <a:pt x="9533864" y="2744503"/>
                  <a:pt x="9509766" y="2734082"/>
                </a:cubicBezTo>
                <a:cubicBezTo>
                  <a:pt x="9530607" y="2599918"/>
                  <a:pt x="9499346" y="2490503"/>
                  <a:pt x="9395792" y="2405836"/>
                </a:cubicBezTo>
                <a:cubicBezTo>
                  <a:pt x="9388628" y="2399975"/>
                  <a:pt x="9384720" y="2383692"/>
                  <a:pt x="9387325" y="2374575"/>
                </a:cubicBezTo>
                <a:cubicBezTo>
                  <a:pt x="9397095" y="2338103"/>
                  <a:pt x="9408166" y="2301631"/>
                  <a:pt x="9422494" y="2266462"/>
                </a:cubicBezTo>
                <a:cubicBezTo>
                  <a:pt x="9442684" y="2216964"/>
                  <a:pt x="9465479" y="2168118"/>
                  <a:pt x="9489576" y="2120575"/>
                </a:cubicBezTo>
                <a:cubicBezTo>
                  <a:pt x="9496089" y="2108200"/>
                  <a:pt x="9513674" y="2093221"/>
                  <a:pt x="9526048" y="2093221"/>
                </a:cubicBezTo>
                <a:cubicBezTo>
                  <a:pt x="9857551" y="2091918"/>
                  <a:pt x="10189053" y="2091918"/>
                  <a:pt x="10514043" y="2091918"/>
                </a:cubicBezTo>
                <a:cubicBezTo>
                  <a:pt x="10536838" y="2142718"/>
                  <a:pt x="10557679" y="2185051"/>
                  <a:pt x="10573961" y="2228687"/>
                </a:cubicBezTo>
                <a:cubicBezTo>
                  <a:pt x="10581125" y="2246923"/>
                  <a:pt x="10579172" y="2269067"/>
                  <a:pt x="10579823" y="2289257"/>
                </a:cubicBezTo>
                <a:cubicBezTo>
                  <a:pt x="10581776" y="2321169"/>
                  <a:pt x="10579823" y="2353082"/>
                  <a:pt x="10585032" y="2384344"/>
                </a:cubicBezTo>
                <a:cubicBezTo>
                  <a:pt x="10593499" y="2437098"/>
                  <a:pt x="10587638" y="2482036"/>
                  <a:pt x="10561587" y="2532836"/>
                </a:cubicBezTo>
                <a:cubicBezTo>
                  <a:pt x="10540746" y="2572564"/>
                  <a:pt x="10547910" y="2627923"/>
                  <a:pt x="10547910" y="2676118"/>
                </a:cubicBezTo>
                <a:cubicBezTo>
                  <a:pt x="10547910" y="2705426"/>
                  <a:pt x="10544653" y="2722359"/>
                  <a:pt x="10513391" y="2732128"/>
                </a:cubicBezTo>
                <a:cubicBezTo>
                  <a:pt x="10485387" y="2741246"/>
                  <a:pt x="10458032" y="2756877"/>
                  <a:pt x="10433935" y="2773810"/>
                </a:cubicBezTo>
                <a:cubicBezTo>
                  <a:pt x="10403325" y="2795303"/>
                  <a:pt x="10383135" y="2785534"/>
                  <a:pt x="10360340" y="2762087"/>
                </a:cubicBezTo>
                <a:cubicBezTo>
                  <a:pt x="10340802" y="2741898"/>
                  <a:pt x="10318659" y="2723662"/>
                  <a:pt x="10295864" y="2708682"/>
                </a:cubicBezTo>
                <a:close/>
                <a:moveTo>
                  <a:pt x="10445007" y="3667369"/>
                </a:moveTo>
                <a:cubicBezTo>
                  <a:pt x="10433935" y="3692118"/>
                  <a:pt x="10422864" y="3716867"/>
                  <a:pt x="10417002" y="3742918"/>
                </a:cubicBezTo>
                <a:cubicBezTo>
                  <a:pt x="10412443" y="3762457"/>
                  <a:pt x="10406582" y="3789811"/>
                  <a:pt x="10416351" y="3802836"/>
                </a:cubicBezTo>
                <a:cubicBezTo>
                  <a:pt x="10478223" y="3882944"/>
                  <a:pt x="10425468" y="3959795"/>
                  <a:pt x="10418956" y="4039252"/>
                </a:cubicBezTo>
                <a:cubicBezTo>
                  <a:pt x="10309541" y="3823026"/>
                  <a:pt x="10387043" y="3621779"/>
                  <a:pt x="10464545" y="3421185"/>
                </a:cubicBezTo>
                <a:cubicBezTo>
                  <a:pt x="10474315" y="3504549"/>
                  <a:pt x="10480827" y="3587913"/>
                  <a:pt x="10445007" y="3667369"/>
                </a:cubicBezTo>
                <a:close/>
                <a:moveTo>
                  <a:pt x="10496458" y="3090985"/>
                </a:moveTo>
                <a:cubicBezTo>
                  <a:pt x="10479525" y="3022600"/>
                  <a:pt x="10481479" y="3027159"/>
                  <a:pt x="10538792" y="2999805"/>
                </a:cubicBezTo>
                <a:cubicBezTo>
                  <a:pt x="10591545" y="2974405"/>
                  <a:pt x="10639740" y="2939236"/>
                  <a:pt x="10687935" y="2909277"/>
                </a:cubicBezTo>
                <a:cubicBezTo>
                  <a:pt x="10693797" y="2965939"/>
                  <a:pt x="10642346" y="3016739"/>
                  <a:pt x="10496458" y="3090985"/>
                </a:cubicBezTo>
                <a:close/>
                <a:moveTo>
                  <a:pt x="11006412" y="3617221"/>
                </a:moveTo>
                <a:cubicBezTo>
                  <a:pt x="11021391" y="3570328"/>
                  <a:pt x="11035069" y="3526692"/>
                  <a:pt x="11051351" y="3475893"/>
                </a:cubicBezTo>
                <a:cubicBezTo>
                  <a:pt x="11085869" y="3567723"/>
                  <a:pt x="11074797" y="3602893"/>
                  <a:pt x="11006412" y="3617221"/>
                </a:cubicBezTo>
                <a:close/>
              </a:path>
            </a:pathLst>
          </a:custGeom>
          <a:solidFill>
            <a:schemeClr val="accent5"/>
          </a:solidFill>
          <a:ln w="6513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D0FF1C5-A124-4963-A3EF-9688E48AF992}"/>
              </a:ext>
            </a:extLst>
          </p:cNvPr>
          <p:cNvSpPr/>
          <p:nvPr/>
        </p:nvSpPr>
        <p:spPr>
          <a:xfrm>
            <a:off x="3535069" y="893440"/>
            <a:ext cx="2637692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Ekkamai Standard" panose="02000506000000020003" pitchFamily="2" charset="0"/>
                <a:cs typeface="Ekkamai Standard" panose="02000506000000020003" pitchFamily="2" charset="0"/>
              </a:rPr>
              <a:t>PMQA 63</a:t>
            </a:r>
            <a:endParaRPr lang="en-US" sz="3000" b="1" dirty="0">
              <a:solidFill>
                <a:schemeClr val="bg1"/>
              </a:solidFill>
              <a:latin typeface="Ekkamai Standard" panose="02000506000000020003" pitchFamily="2" charset="0"/>
              <a:cs typeface="Ekkamai Standard" panose="0200050600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681DB4-E87F-4407-AAF0-FF9DF17A1919}"/>
              </a:ext>
            </a:extLst>
          </p:cNvPr>
          <p:cNvSpPr/>
          <p:nvPr/>
        </p:nvSpPr>
        <p:spPr>
          <a:xfrm rot="307334">
            <a:off x="400651" y="721343"/>
            <a:ext cx="86760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th-TH" sz="2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000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ชย.ทร.</a:t>
            </a:r>
            <a:endParaRPr lang="en-US" sz="20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" name="Group 25">
            <a:extLst>
              <a:ext uri="{FF2B5EF4-FFF2-40B4-BE49-F238E27FC236}">
                <a16:creationId xmlns="" xmlns:a16="http://schemas.microsoft.com/office/drawing/2014/main" id="{8974FB33-78FE-48E6-A326-3BE2E4821EE3}"/>
              </a:ext>
            </a:extLst>
          </p:cNvPr>
          <p:cNvGrpSpPr/>
          <p:nvPr/>
        </p:nvGrpSpPr>
        <p:grpSpPr>
          <a:xfrm>
            <a:off x="6890876" y="1372308"/>
            <a:ext cx="636949" cy="496321"/>
            <a:chOff x="10768711" y="1675949"/>
            <a:chExt cx="1054637" cy="821792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A0F6042C-ABC2-48C4-A3AB-3392F6194956}"/>
                </a:ext>
              </a:extLst>
            </p:cNvPr>
            <p:cNvSpPr/>
            <p:nvPr/>
          </p:nvSpPr>
          <p:spPr>
            <a:xfrm>
              <a:off x="10768711" y="1803451"/>
              <a:ext cx="1054637" cy="694290"/>
            </a:xfrm>
            <a:custGeom>
              <a:avLst/>
              <a:gdLst>
                <a:gd name="connsiteX0" fmla="*/ 1011407 w 1054637"/>
                <a:gd name="connsiteY0" fmla="*/ 655431 h 694290"/>
                <a:gd name="connsiteX1" fmla="*/ 996408 w 1054637"/>
                <a:gd name="connsiteY1" fmla="*/ 670431 h 694290"/>
                <a:gd name="connsiteX2" fmla="*/ 1011407 w 1054637"/>
                <a:gd name="connsiteY2" fmla="*/ 685431 h 694290"/>
                <a:gd name="connsiteX3" fmla="*/ 1026407 w 1054637"/>
                <a:gd name="connsiteY3" fmla="*/ 670431 h 694290"/>
                <a:gd name="connsiteX4" fmla="*/ 1011407 w 1054637"/>
                <a:gd name="connsiteY4" fmla="*/ 655431 h 694290"/>
                <a:gd name="connsiteX5" fmla="*/ 909752 w 1054637"/>
                <a:gd name="connsiteY5" fmla="*/ 555040 h 694290"/>
                <a:gd name="connsiteX6" fmla="*/ 890415 w 1054637"/>
                <a:gd name="connsiteY6" fmla="*/ 574106 h 694290"/>
                <a:gd name="connsiteX7" fmla="*/ 910113 w 1054637"/>
                <a:gd name="connsiteY7" fmla="*/ 593533 h 694290"/>
                <a:gd name="connsiteX8" fmla="*/ 928908 w 1054637"/>
                <a:gd name="connsiteY8" fmla="*/ 573925 h 694290"/>
                <a:gd name="connsiteX9" fmla="*/ 909752 w 1054637"/>
                <a:gd name="connsiteY9" fmla="*/ 555040 h 694290"/>
                <a:gd name="connsiteX10" fmla="*/ 756681 w 1054637"/>
                <a:gd name="connsiteY10" fmla="*/ 338897 h 694290"/>
                <a:gd name="connsiteX11" fmla="*/ 744120 w 1054637"/>
                <a:gd name="connsiteY11" fmla="*/ 351547 h 694290"/>
                <a:gd name="connsiteX12" fmla="*/ 756590 w 1054637"/>
                <a:gd name="connsiteY12" fmla="*/ 363927 h 694290"/>
                <a:gd name="connsiteX13" fmla="*/ 768970 w 1054637"/>
                <a:gd name="connsiteY13" fmla="*/ 351728 h 694290"/>
                <a:gd name="connsiteX14" fmla="*/ 756681 w 1054637"/>
                <a:gd name="connsiteY14" fmla="*/ 338897 h 694290"/>
                <a:gd name="connsiteX15" fmla="*/ 865566 w 1054637"/>
                <a:gd name="connsiteY15" fmla="*/ 332933 h 694290"/>
                <a:gd name="connsiteX16" fmla="*/ 814783 w 1054637"/>
                <a:gd name="connsiteY16" fmla="*/ 382993 h 694290"/>
                <a:gd name="connsiteX17" fmla="*/ 864662 w 1054637"/>
                <a:gd name="connsiteY17" fmla="*/ 433595 h 694290"/>
                <a:gd name="connsiteX18" fmla="*/ 915625 w 1054637"/>
                <a:gd name="connsiteY18" fmla="*/ 384348 h 694290"/>
                <a:gd name="connsiteX19" fmla="*/ 865566 w 1054637"/>
                <a:gd name="connsiteY19" fmla="*/ 332933 h 694290"/>
                <a:gd name="connsiteX20" fmla="*/ 532766 w 1054637"/>
                <a:gd name="connsiteY20" fmla="*/ 241487 h 694290"/>
                <a:gd name="connsiteX21" fmla="*/ 491562 w 1054637"/>
                <a:gd name="connsiteY21" fmla="*/ 252783 h 694290"/>
                <a:gd name="connsiteX22" fmla="*/ 474303 w 1054637"/>
                <a:gd name="connsiteY22" fmla="*/ 271126 h 694290"/>
                <a:gd name="connsiteX23" fmla="*/ 466080 w 1054637"/>
                <a:gd name="connsiteY23" fmla="*/ 322360 h 694290"/>
                <a:gd name="connsiteX24" fmla="*/ 507194 w 1054637"/>
                <a:gd name="connsiteY24" fmla="*/ 368896 h 694290"/>
                <a:gd name="connsiteX25" fmla="*/ 563760 w 1054637"/>
                <a:gd name="connsiteY25" fmla="*/ 382722 h 694290"/>
                <a:gd name="connsiteX26" fmla="*/ 653940 w 1054637"/>
                <a:gd name="connsiteY26" fmla="*/ 374860 h 694290"/>
                <a:gd name="connsiteX27" fmla="*/ 681139 w 1054637"/>
                <a:gd name="connsiteY27" fmla="*/ 363565 h 694290"/>
                <a:gd name="connsiteX28" fmla="*/ 703548 w 1054637"/>
                <a:gd name="connsiteY28" fmla="*/ 284409 h 694290"/>
                <a:gd name="connsiteX29" fmla="*/ 677795 w 1054637"/>
                <a:gd name="connsiteY29" fmla="*/ 254228 h 694290"/>
                <a:gd name="connsiteX30" fmla="*/ 671651 w 1054637"/>
                <a:gd name="connsiteY30" fmla="*/ 250704 h 694290"/>
                <a:gd name="connsiteX31" fmla="*/ 643007 w 1054637"/>
                <a:gd name="connsiteY31" fmla="*/ 244740 h 694290"/>
                <a:gd name="connsiteX32" fmla="*/ 626380 w 1054637"/>
                <a:gd name="connsiteY32" fmla="*/ 258927 h 694290"/>
                <a:gd name="connsiteX33" fmla="*/ 624392 w 1054637"/>
                <a:gd name="connsiteY33" fmla="*/ 264349 h 694290"/>
                <a:gd name="connsiteX34" fmla="*/ 626742 w 1054637"/>
                <a:gd name="connsiteY34" fmla="*/ 282602 h 694290"/>
                <a:gd name="connsiteX35" fmla="*/ 620326 w 1054637"/>
                <a:gd name="connsiteY35" fmla="*/ 295343 h 694290"/>
                <a:gd name="connsiteX36" fmla="*/ 613639 w 1054637"/>
                <a:gd name="connsiteY36" fmla="*/ 302300 h 694290"/>
                <a:gd name="connsiteX37" fmla="*/ 609393 w 1054637"/>
                <a:gd name="connsiteY37" fmla="*/ 311517 h 694290"/>
                <a:gd name="connsiteX38" fmla="*/ 571080 w 1054637"/>
                <a:gd name="connsiteY38" fmla="*/ 352270 h 694290"/>
                <a:gd name="connsiteX39" fmla="*/ 548309 w 1054637"/>
                <a:gd name="connsiteY39" fmla="*/ 361487 h 694290"/>
                <a:gd name="connsiteX40" fmla="*/ 544694 w 1054637"/>
                <a:gd name="connsiteY40" fmla="*/ 358866 h 694290"/>
                <a:gd name="connsiteX41" fmla="*/ 548851 w 1054637"/>
                <a:gd name="connsiteY41" fmla="*/ 350372 h 694290"/>
                <a:gd name="connsiteX42" fmla="*/ 564122 w 1054637"/>
                <a:gd name="connsiteY42" fmla="*/ 341156 h 694290"/>
                <a:gd name="connsiteX43" fmla="*/ 597826 w 1054637"/>
                <a:gd name="connsiteY43" fmla="*/ 277541 h 694290"/>
                <a:gd name="connsiteX44" fmla="*/ 594483 w 1054637"/>
                <a:gd name="connsiteY44" fmla="*/ 250975 h 694290"/>
                <a:gd name="connsiteX45" fmla="*/ 585718 w 1054637"/>
                <a:gd name="connsiteY45" fmla="*/ 242752 h 694290"/>
                <a:gd name="connsiteX46" fmla="*/ 532766 w 1054637"/>
                <a:gd name="connsiteY46" fmla="*/ 241487 h 694290"/>
                <a:gd name="connsiteX47" fmla="*/ 845777 w 1054637"/>
                <a:gd name="connsiteY47" fmla="*/ 227210 h 694290"/>
                <a:gd name="connsiteX48" fmla="*/ 865927 w 1054637"/>
                <a:gd name="connsiteY48" fmla="*/ 235795 h 694290"/>
                <a:gd name="connsiteX49" fmla="*/ 896650 w 1054637"/>
                <a:gd name="connsiteY49" fmla="*/ 262813 h 694290"/>
                <a:gd name="connsiteX50" fmla="*/ 908848 w 1054637"/>
                <a:gd name="connsiteY50" fmla="*/ 276638 h 694290"/>
                <a:gd name="connsiteX51" fmla="*/ 911469 w 1054637"/>
                <a:gd name="connsiteY51" fmla="*/ 283867 h 694290"/>
                <a:gd name="connsiteX52" fmla="*/ 912372 w 1054637"/>
                <a:gd name="connsiteY52" fmla="*/ 307722 h 694290"/>
                <a:gd name="connsiteX53" fmla="*/ 922764 w 1054637"/>
                <a:gd name="connsiteY53" fmla="*/ 342059 h 694290"/>
                <a:gd name="connsiteX54" fmla="*/ 951589 w 1054637"/>
                <a:gd name="connsiteY54" fmla="*/ 414077 h 694290"/>
                <a:gd name="connsiteX55" fmla="*/ 984390 w 1054637"/>
                <a:gd name="connsiteY55" fmla="*/ 494859 h 694290"/>
                <a:gd name="connsiteX56" fmla="*/ 1008335 w 1054637"/>
                <a:gd name="connsiteY56" fmla="*/ 559106 h 694290"/>
                <a:gd name="connsiteX57" fmla="*/ 1015383 w 1054637"/>
                <a:gd name="connsiteY57" fmla="*/ 606365 h 694290"/>
                <a:gd name="connsiteX58" fmla="*/ 1014570 w 1054637"/>
                <a:gd name="connsiteY58" fmla="*/ 613684 h 694290"/>
                <a:gd name="connsiteX59" fmla="*/ 1010323 w 1054637"/>
                <a:gd name="connsiteY59" fmla="*/ 617298 h 694290"/>
                <a:gd name="connsiteX60" fmla="*/ 855716 w 1054637"/>
                <a:gd name="connsiteY60" fmla="*/ 617479 h 694290"/>
                <a:gd name="connsiteX61" fmla="*/ 851108 w 1054637"/>
                <a:gd name="connsiteY61" fmla="*/ 613593 h 694290"/>
                <a:gd name="connsiteX62" fmla="*/ 812614 w 1054637"/>
                <a:gd name="connsiteY62" fmla="*/ 467570 h 694290"/>
                <a:gd name="connsiteX63" fmla="*/ 788940 w 1054637"/>
                <a:gd name="connsiteY63" fmla="*/ 382812 h 694290"/>
                <a:gd name="connsiteX64" fmla="*/ 789482 w 1054637"/>
                <a:gd name="connsiteY64" fmla="*/ 377300 h 694290"/>
                <a:gd name="connsiteX65" fmla="*/ 796711 w 1054637"/>
                <a:gd name="connsiteY65" fmla="*/ 356155 h 694290"/>
                <a:gd name="connsiteX66" fmla="*/ 778910 w 1054637"/>
                <a:gd name="connsiteY66" fmla="*/ 314409 h 694290"/>
                <a:gd name="connsiteX67" fmla="*/ 771319 w 1054637"/>
                <a:gd name="connsiteY67" fmla="*/ 304017 h 694290"/>
                <a:gd name="connsiteX68" fmla="*/ 751350 w 1054637"/>
                <a:gd name="connsiteY68" fmla="*/ 229740 h 694290"/>
                <a:gd name="connsiteX69" fmla="*/ 751169 w 1054637"/>
                <a:gd name="connsiteY69" fmla="*/ 228475 h 694290"/>
                <a:gd name="connsiteX70" fmla="*/ 754422 w 1054637"/>
                <a:gd name="connsiteY70" fmla="*/ 228114 h 694290"/>
                <a:gd name="connsiteX71" fmla="*/ 797343 w 1054637"/>
                <a:gd name="connsiteY71" fmla="*/ 228024 h 694290"/>
                <a:gd name="connsiteX72" fmla="*/ 800506 w 1054637"/>
                <a:gd name="connsiteY72" fmla="*/ 230644 h 694290"/>
                <a:gd name="connsiteX73" fmla="*/ 824361 w 1054637"/>
                <a:gd name="connsiteY73" fmla="*/ 247361 h 694290"/>
                <a:gd name="connsiteX74" fmla="*/ 842524 w 1054637"/>
                <a:gd name="connsiteY74" fmla="*/ 229831 h 694290"/>
                <a:gd name="connsiteX75" fmla="*/ 845777 w 1054637"/>
                <a:gd name="connsiteY75" fmla="*/ 227210 h 694290"/>
                <a:gd name="connsiteX76" fmla="*/ 608579 w 1054637"/>
                <a:gd name="connsiteY76" fmla="*/ 207602 h 694290"/>
                <a:gd name="connsiteX77" fmla="*/ 598188 w 1054637"/>
                <a:gd name="connsiteY77" fmla="*/ 217000 h 694290"/>
                <a:gd name="connsiteX78" fmla="*/ 606953 w 1054637"/>
                <a:gd name="connsiteY78" fmla="*/ 228114 h 694290"/>
                <a:gd name="connsiteX79" fmla="*/ 618519 w 1054637"/>
                <a:gd name="connsiteY79" fmla="*/ 217994 h 694290"/>
                <a:gd name="connsiteX80" fmla="*/ 608579 w 1054637"/>
                <a:gd name="connsiteY80" fmla="*/ 207602 h 694290"/>
                <a:gd name="connsiteX81" fmla="*/ 821503 w 1054637"/>
                <a:gd name="connsiteY81" fmla="*/ 203626 h 694290"/>
                <a:gd name="connsiteX82" fmla="*/ 804030 w 1054637"/>
                <a:gd name="connsiteY82" fmla="*/ 213024 h 694290"/>
                <a:gd name="connsiteX83" fmla="*/ 800867 w 1054637"/>
                <a:gd name="connsiteY83" fmla="*/ 219078 h 694290"/>
                <a:gd name="connsiteX84" fmla="*/ 797343 w 1054637"/>
                <a:gd name="connsiteY84" fmla="*/ 221247 h 694290"/>
                <a:gd name="connsiteX85" fmla="*/ 778096 w 1054637"/>
                <a:gd name="connsiteY85" fmla="*/ 221337 h 694290"/>
                <a:gd name="connsiteX86" fmla="*/ 749000 w 1054637"/>
                <a:gd name="connsiteY86" fmla="*/ 221969 h 694290"/>
                <a:gd name="connsiteX87" fmla="*/ 745385 w 1054637"/>
                <a:gd name="connsiteY87" fmla="*/ 226397 h 694290"/>
                <a:gd name="connsiteX88" fmla="*/ 746379 w 1054637"/>
                <a:gd name="connsiteY88" fmla="*/ 231819 h 694290"/>
                <a:gd name="connsiteX89" fmla="*/ 764181 w 1054637"/>
                <a:gd name="connsiteY89" fmla="*/ 304559 h 694290"/>
                <a:gd name="connsiteX90" fmla="*/ 774572 w 1054637"/>
                <a:gd name="connsiteY90" fmla="*/ 319107 h 694290"/>
                <a:gd name="connsiteX91" fmla="*/ 788578 w 1054637"/>
                <a:gd name="connsiteY91" fmla="*/ 336186 h 694290"/>
                <a:gd name="connsiteX92" fmla="*/ 785506 w 1054637"/>
                <a:gd name="connsiteY92" fmla="*/ 372692 h 694290"/>
                <a:gd name="connsiteX93" fmla="*/ 784060 w 1054637"/>
                <a:gd name="connsiteY93" fmla="*/ 386788 h 694290"/>
                <a:gd name="connsiteX94" fmla="*/ 824541 w 1054637"/>
                <a:gd name="connsiteY94" fmla="*/ 540944 h 694290"/>
                <a:gd name="connsiteX95" fmla="*/ 845415 w 1054637"/>
                <a:gd name="connsiteY95" fmla="*/ 618564 h 694290"/>
                <a:gd name="connsiteX96" fmla="*/ 852011 w 1054637"/>
                <a:gd name="connsiteY96" fmla="*/ 623443 h 694290"/>
                <a:gd name="connsiteX97" fmla="*/ 1016558 w 1054637"/>
                <a:gd name="connsiteY97" fmla="*/ 623624 h 694290"/>
                <a:gd name="connsiteX98" fmla="*/ 1020805 w 1054637"/>
                <a:gd name="connsiteY98" fmla="*/ 617028 h 694290"/>
                <a:gd name="connsiteX99" fmla="*/ 1020895 w 1054637"/>
                <a:gd name="connsiteY99" fmla="*/ 584498 h 694290"/>
                <a:gd name="connsiteX100" fmla="*/ 1001377 w 1054637"/>
                <a:gd name="connsiteY100" fmla="*/ 520883 h 694290"/>
                <a:gd name="connsiteX101" fmla="*/ 968396 w 1054637"/>
                <a:gd name="connsiteY101" fmla="*/ 438926 h 694290"/>
                <a:gd name="connsiteX102" fmla="*/ 943456 w 1054637"/>
                <a:gd name="connsiteY102" fmla="*/ 375945 h 694290"/>
                <a:gd name="connsiteX103" fmla="*/ 927553 w 1054637"/>
                <a:gd name="connsiteY103" fmla="*/ 336818 h 694290"/>
                <a:gd name="connsiteX104" fmla="*/ 918336 w 1054637"/>
                <a:gd name="connsiteY104" fmla="*/ 303023 h 694290"/>
                <a:gd name="connsiteX105" fmla="*/ 917342 w 1054637"/>
                <a:gd name="connsiteY105" fmla="*/ 278626 h 694290"/>
                <a:gd name="connsiteX106" fmla="*/ 916438 w 1054637"/>
                <a:gd name="connsiteY106" fmla="*/ 275373 h 694290"/>
                <a:gd name="connsiteX107" fmla="*/ 903878 w 1054637"/>
                <a:gd name="connsiteY107" fmla="*/ 260825 h 694290"/>
                <a:gd name="connsiteX108" fmla="*/ 879842 w 1054637"/>
                <a:gd name="connsiteY108" fmla="*/ 239590 h 694290"/>
                <a:gd name="connsiteX109" fmla="*/ 867824 w 1054637"/>
                <a:gd name="connsiteY109" fmla="*/ 228746 h 694290"/>
                <a:gd name="connsiteX110" fmla="*/ 850475 w 1054637"/>
                <a:gd name="connsiteY110" fmla="*/ 220704 h 694290"/>
                <a:gd name="connsiteX111" fmla="*/ 848035 w 1054637"/>
                <a:gd name="connsiteY111" fmla="*/ 220704 h 694290"/>
                <a:gd name="connsiteX112" fmla="*/ 840987 w 1054637"/>
                <a:gd name="connsiteY112" fmla="*/ 216548 h 694290"/>
                <a:gd name="connsiteX113" fmla="*/ 838909 w 1054637"/>
                <a:gd name="connsiteY113" fmla="*/ 212662 h 694290"/>
                <a:gd name="connsiteX114" fmla="*/ 821503 w 1054637"/>
                <a:gd name="connsiteY114" fmla="*/ 203626 h 694290"/>
                <a:gd name="connsiteX115" fmla="*/ 744030 w 1054637"/>
                <a:gd name="connsiteY115" fmla="*/ 162331 h 694290"/>
                <a:gd name="connsiteX116" fmla="*/ 741681 w 1054637"/>
                <a:gd name="connsiteY116" fmla="*/ 164681 h 694290"/>
                <a:gd name="connsiteX117" fmla="*/ 744030 w 1054637"/>
                <a:gd name="connsiteY117" fmla="*/ 167030 h 694290"/>
                <a:gd name="connsiteX118" fmla="*/ 769060 w 1054637"/>
                <a:gd name="connsiteY118" fmla="*/ 167030 h 694290"/>
                <a:gd name="connsiteX119" fmla="*/ 769060 w 1054637"/>
                <a:gd name="connsiteY119" fmla="*/ 166488 h 694290"/>
                <a:gd name="connsiteX120" fmla="*/ 769060 w 1054637"/>
                <a:gd name="connsiteY120" fmla="*/ 162783 h 694290"/>
                <a:gd name="connsiteX121" fmla="*/ 769060 w 1054637"/>
                <a:gd name="connsiteY121" fmla="*/ 162331 h 694290"/>
                <a:gd name="connsiteX122" fmla="*/ 522556 w 1054637"/>
                <a:gd name="connsiteY122" fmla="*/ 151850 h 694290"/>
                <a:gd name="connsiteX123" fmla="*/ 520568 w 1054637"/>
                <a:gd name="connsiteY123" fmla="*/ 182121 h 694290"/>
                <a:gd name="connsiteX124" fmla="*/ 505930 w 1054637"/>
                <a:gd name="connsiteY124" fmla="*/ 200283 h 694290"/>
                <a:gd name="connsiteX125" fmla="*/ 487857 w 1054637"/>
                <a:gd name="connsiteY125" fmla="*/ 205524 h 694290"/>
                <a:gd name="connsiteX126" fmla="*/ 485960 w 1054637"/>
                <a:gd name="connsiteY126" fmla="*/ 204621 h 694290"/>
                <a:gd name="connsiteX127" fmla="*/ 470960 w 1054637"/>
                <a:gd name="connsiteY127" fmla="*/ 196488 h 694290"/>
                <a:gd name="connsiteX128" fmla="*/ 468791 w 1054637"/>
                <a:gd name="connsiteY128" fmla="*/ 194771 h 694290"/>
                <a:gd name="connsiteX129" fmla="*/ 468520 w 1054637"/>
                <a:gd name="connsiteY129" fmla="*/ 166579 h 694290"/>
                <a:gd name="connsiteX130" fmla="*/ 480538 w 1054637"/>
                <a:gd name="connsiteY130" fmla="*/ 153567 h 694290"/>
                <a:gd name="connsiteX131" fmla="*/ 522556 w 1054637"/>
                <a:gd name="connsiteY131" fmla="*/ 151850 h 694290"/>
                <a:gd name="connsiteX132" fmla="*/ 763729 w 1054637"/>
                <a:gd name="connsiteY132" fmla="*/ 145976 h 694290"/>
                <a:gd name="connsiteX133" fmla="*/ 780175 w 1054637"/>
                <a:gd name="connsiteY133" fmla="*/ 151398 h 694290"/>
                <a:gd name="connsiteX134" fmla="*/ 781259 w 1054637"/>
                <a:gd name="connsiteY134" fmla="*/ 153115 h 694290"/>
                <a:gd name="connsiteX135" fmla="*/ 781801 w 1054637"/>
                <a:gd name="connsiteY135" fmla="*/ 173355 h 694290"/>
                <a:gd name="connsiteX136" fmla="*/ 777554 w 1054637"/>
                <a:gd name="connsiteY136" fmla="*/ 176428 h 694290"/>
                <a:gd name="connsiteX137" fmla="*/ 745747 w 1054637"/>
                <a:gd name="connsiteY137" fmla="*/ 177512 h 694290"/>
                <a:gd name="connsiteX138" fmla="*/ 724241 w 1054637"/>
                <a:gd name="connsiteY138" fmla="*/ 186819 h 694290"/>
                <a:gd name="connsiteX139" fmla="*/ 707886 w 1054637"/>
                <a:gd name="connsiteY139" fmla="*/ 193416 h 694290"/>
                <a:gd name="connsiteX140" fmla="*/ 614543 w 1054637"/>
                <a:gd name="connsiteY140" fmla="*/ 195042 h 694290"/>
                <a:gd name="connsiteX141" fmla="*/ 606863 w 1054637"/>
                <a:gd name="connsiteY141" fmla="*/ 194500 h 694290"/>
                <a:gd name="connsiteX142" fmla="*/ 595297 w 1054637"/>
                <a:gd name="connsiteY142" fmla="*/ 181759 h 694290"/>
                <a:gd name="connsiteX143" fmla="*/ 595929 w 1054637"/>
                <a:gd name="connsiteY143" fmla="*/ 167843 h 694290"/>
                <a:gd name="connsiteX144" fmla="*/ 609212 w 1054637"/>
                <a:gd name="connsiteY144" fmla="*/ 154922 h 694290"/>
                <a:gd name="connsiteX145" fmla="*/ 617345 w 1054637"/>
                <a:gd name="connsiteY145" fmla="*/ 153837 h 694290"/>
                <a:gd name="connsiteX146" fmla="*/ 675175 w 1054637"/>
                <a:gd name="connsiteY146" fmla="*/ 152934 h 694290"/>
                <a:gd name="connsiteX147" fmla="*/ 681410 w 1054637"/>
                <a:gd name="connsiteY147" fmla="*/ 150856 h 694290"/>
                <a:gd name="connsiteX148" fmla="*/ 694332 w 1054637"/>
                <a:gd name="connsiteY148" fmla="*/ 146247 h 694290"/>
                <a:gd name="connsiteX149" fmla="*/ 763729 w 1054637"/>
                <a:gd name="connsiteY149" fmla="*/ 145976 h 694290"/>
                <a:gd name="connsiteX150" fmla="*/ 121354 w 1054637"/>
                <a:gd name="connsiteY150" fmla="*/ 143265 h 694290"/>
                <a:gd name="connsiteX151" fmla="*/ 478369 w 1054637"/>
                <a:gd name="connsiteY151" fmla="*/ 149048 h 694290"/>
                <a:gd name="connsiteX152" fmla="*/ 478550 w 1054637"/>
                <a:gd name="connsiteY152" fmla="*/ 149861 h 694290"/>
                <a:gd name="connsiteX153" fmla="*/ 476291 w 1054637"/>
                <a:gd name="connsiteY153" fmla="*/ 150675 h 694290"/>
                <a:gd name="connsiteX154" fmla="*/ 464544 w 1054637"/>
                <a:gd name="connsiteY154" fmla="*/ 166397 h 694290"/>
                <a:gd name="connsiteX155" fmla="*/ 464996 w 1054637"/>
                <a:gd name="connsiteY155" fmla="*/ 193777 h 694290"/>
                <a:gd name="connsiteX156" fmla="*/ 465357 w 1054637"/>
                <a:gd name="connsiteY156" fmla="*/ 195946 h 694290"/>
                <a:gd name="connsiteX157" fmla="*/ 463912 w 1054637"/>
                <a:gd name="connsiteY157" fmla="*/ 201186 h 694290"/>
                <a:gd name="connsiteX158" fmla="*/ 461291 w 1054637"/>
                <a:gd name="connsiteY158" fmla="*/ 215102 h 694290"/>
                <a:gd name="connsiteX159" fmla="*/ 473128 w 1054637"/>
                <a:gd name="connsiteY159" fmla="*/ 223506 h 694290"/>
                <a:gd name="connsiteX160" fmla="*/ 485598 w 1054637"/>
                <a:gd name="connsiteY160" fmla="*/ 216006 h 694290"/>
                <a:gd name="connsiteX161" fmla="*/ 486592 w 1054637"/>
                <a:gd name="connsiteY161" fmla="*/ 213747 h 694290"/>
                <a:gd name="connsiteX162" fmla="*/ 492285 w 1054637"/>
                <a:gd name="connsiteY162" fmla="*/ 208777 h 694290"/>
                <a:gd name="connsiteX163" fmla="*/ 511893 w 1054637"/>
                <a:gd name="connsiteY163" fmla="*/ 201909 h 694290"/>
                <a:gd name="connsiteX164" fmla="*/ 523821 w 1054637"/>
                <a:gd name="connsiteY164" fmla="*/ 185464 h 694290"/>
                <a:gd name="connsiteX165" fmla="*/ 526712 w 1054637"/>
                <a:gd name="connsiteY165" fmla="*/ 154741 h 694290"/>
                <a:gd name="connsiteX166" fmla="*/ 526532 w 1054637"/>
                <a:gd name="connsiteY166" fmla="*/ 150042 h 694290"/>
                <a:gd name="connsiteX167" fmla="*/ 526622 w 1054637"/>
                <a:gd name="connsiteY167" fmla="*/ 149229 h 694290"/>
                <a:gd name="connsiteX168" fmla="*/ 607856 w 1054637"/>
                <a:gd name="connsiteY168" fmla="*/ 150313 h 694290"/>
                <a:gd name="connsiteX169" fmla="*/ 605778 w 1054637"/>
                <a:gd name="connsiteY169" fmla="*/ 151578 h 694290"/>
                <a:gd name="connsiteX170" fmla="*/ 590869 w 1054637"/>
                <a:gd name="connsiteY170" fmla="*/ 177241 h 694290"/>
                <a:gd name="connsiteX171" fmla="*/ 591320 w 1054637"/>
                <a:gd name="connsiteY171" fmla="*/ 183024 h 694290"/>
                <a:gd name="connsiteX172" fmla="*/ 605959 w 1054637"/>
                <a:gd name="connsiteY172" fmla="*/ 198385 h 694290"/>
                <a:gd name="connsiteX173" fmla="*/ 620145 w 1054637"/>
                <a:gd name="connsiteY173" fmla="*/ 199560 h 694290"/>
                <a:gd name="connsiteX174" fmla="*/ 716741 w 1054637"/>
                <a:gd name="connsiteY174" fmla="*/ 196668 h 694290"/>
                <a:gd name="connsiteX175" fmla="*/ 723970 w 1054637"/>
                <a:gd name="connsiteY175" fmla="*/ 193325 h 694290"/>
                <a:gd name="connsiteX176" fmla="*/ 732373 w 1054637"/>
                <a:gd name="connsiteY176" fmla="*/ 185554 h 694290"/>
                <a:gd name="connsiteX177" fmla="*/ 743940 w 1054637"/>
                <a:gd name="connsiteY177" fmla="*/ 181849 h 694290"/>
                <a:gd name="connsiteX178" fmla="*/ 777102 w 1054637"/>
                <a:gd name="connsiteY178" fmla="*/ 180765 h 694290"/>
                <a:gd name="connsiteX179" fmla="*/ 780626 w 1054637"/>
                <a:gd name="connsiteY179" fmla="*/ 180494 h 694290"/>
                <a:gd name="connsiteX180" fmla="*/ 785596 w 1054637"/>
                <a:gd name="connsiteY180" fmla="*/ 174982 h 694290"/>
                <a:gd name="connsiteX181" fmla="*/ 785686 w 1054637"/>
                <a:gd name="connsiteY181" fmla="*/ 158265 h 694290"/>
                <a:gd name="connsiteX182" fmla="*/ 789662 w 1054637"/>
                <a:gd name="connsiteY182" fmla="*/ 154289 h 694290"/>
                <a:gd name="connsiteX183" fmla="*/ 857975 w 1054637"/>
                <a:gd name="connsiteY183" fmla="*/ 154741 h 694290"/>
                <a:gd name="connsiteX184" fmla="*/ 969119 w 1054637"/>
                <a:gd name="connsiteY184" fmla="*/ 156638 h 694290"/>
                <a:gd name="connsiteX185" fmla="*/ 986920 w 1054637"/>
                <a:gd name="connsiteY185" fmla="*/ 157090 h 694290"/>
                <a:gd name="connsiteX186" fmla="*/ 990082 w 1054637"/>
                <a:gd name="connsiteY186" fmla="*/ 159259 h 694290"/>
                <a:gd name="connsiteX187" fmla="*/ 1042401 w 1054637"/>
                <a:gd name="connsiteY187" fmla="*/ 197391 h 694290"/>
                <a:gd name="connsiteX188" fmla="*/ 1051708 w 1054637"/>
                <a:gd name="connsiteY188" fmla="*/ 203988 h 694290"/>
                <a:gd name="connsiteX189" fmla="*/ 1044028 w 1054637"/>
                <a:gd name="connsiteY189" fmla="*/ 225855 h 694290"/>
                <a:gd name="connsiteX190" fmla="*/ 1035895 w 1054637"/>
                <a:gd name="connsiteY190" fmla="*/ 226939 h 694290"/>
                <a:gd name="connsiteX191" fmla="*/ 1005986 w 1054637"/>
                <a:gd name="connsiteY191" fmla="*/ 230554 h 694290"/>
                <a:gd name="connsiteX192" fmla="*/ 963426 w 1054637"/>
                <a:gd name="connsiteY192" fmla="*/ 265704 h 694290"/>
                <a:gd name="connsiteX193" fmla="*/ 954571 w 1054637"/>
                <a:gd name="connsiteY193" fmla="*/ 295614 h 694290"/>
                <a:gd name="connsiteX194" fmla="*/ 957281 w 1054637"/>
                <a:gd name="connsiteY194" fmla="*/ 313957 h 694290"/>
                <a:gd name="connsiteX195" fmla="*/ 972372 w 1054637"/>
                <a:gd name="connsiteY195" fmla="*/ 357421 h 694290"/>
                <a:gd name="connsiteX196" fmla="*/ 1038245 w 1054637"/>
                <a:gd name="connsiteY196" fmla="*/ 531456 h 694290"/>
                <a:gd name="connsiteX197" fmla="*/ 1051166 w 1054637"/>
                <a:gd name="connsiteY197" fmla="*/ 621094 h 694290"/>
                <a:gd name="connsiteX198" fmla="*/ 1045654 w 1054637"/>
                <a:gd name="connsiteY198" fmla="*/ 654889 h 694290"/>
                <a:gd name="connsiteX199" fmla="*/ 1039690 w 1054637"/>
                <a:gd name="connsiteY199" fmla="*/ 660039 h 694290"/>
                <a:gd name="connsiteX200" fmla="*/ 1036347 w 1054637"/>
                <a:gd name="connsiteY200" fmla="*/ 663834 h 694290"/>
                <a:gd name="connsiteX201" fmla="*/ 1033817 w 1054637"/>
                <a:gd name="connsiteY201" fmla="*/ 678292 h 694290"/>
                <a:gd name="connsiteX202" fmla="*/ 1022070 w 1054637"/>
                <a:gd name="connsiteY202" fmla="*/ 692840 h 694290"/>
                <a:gd name="connsiteX203" fmla="*/ 1006709 w 1054637"/>
                <a:gd name="connsiteY203" fmla="*/ 694196 h 694290"/>
                <a:gd name="connsiteX204" fmla="*/ 984299 w 1054637"/>
                <a:gd name="connsiteY204" fmla="*/ 672509 h 694290"/>
                <a:gd name="connsiteX205" fmla="*/ 982040 w 1054637"/>
                <a:gd name="connsiteY205" fmla="*/ 670160 h 694290"/>
                <a:gd name="connsiteX206" fmla="*/ 972010 w 1054637"/>
                <a:gd name="connsiteY206" fmla="*/ 678925 h 694290"/>
                <a:gd name="connsiteX207" fmla="*/ 781168 w 1054637"/>
                <a:gd name="connsiteY207" fmla="*/ 692389 h 694290"/>
                <a:gd name="connsiteX208" fmla="*/ 773126 w 1054637"/>
                <a:gd name="connsiteY208" fmla="*/ 682630 h 694290"/>
                <a:gd name="connsiteX209" fmla="*/ 772403 w 1054637"/>
                <a:gd name="connsiteY209" fmla="*/ 662389 h 694290"/>
                <a:gd name="connsiteX210" fmla="*/ 775385 w 1054637"/>
                <a:gd name="connsiteY210" fmla="*/ 659678 h 694290"/>
                <a:gd name="connsiteX211" fmla="*/ 979329 w 1054637"/>
                <a:gd name="connsiteY211" fmla="*/ 659678 h 694290"/>
                <a:gd name="connsiteX212" fmla="*/ 979329 w 1054637"/>
                <a:gd name="connsiteY212" fmla="*/ 655069 h 694290"/>
                <a:gd name="connsiteX213" fmla="*/ 773036 w 1054637"/>
                <a:gd name="connsiteY213" fmla="*/ 655069 h 694290"/>
                <a:gd name="connsiteX214" fmla="*/ 773488 w 1054637"/>
                <a:gd name="connsiteY214" fmla="*/ 615943 h 694290"/>
                <a:gd name="connsiteX215" fmla="*/ 765536 w 1054637"/>
                <a:gd name="connsiteY215" fmla="*/ 535612 h 694290"/>
                <a:gd name="connsiteX216" fmla="*/ 743036 w 1054637"/>
                <a:gd name="connsiteY216" fmla="*/ 449679 h 694290"/>
                <a:gd name="connsiteX217" fmla="*/ 738157 w 1054637"/>
                <a:gd name="connsiteY217" fmla="*/ 428535 h 694290"/>
                <a:gd name="connsiteX218" fmla="*/ 711862 w 1054637"/>
                <a:gd name="connsiteY218" fmla="*/ 392571 h 694290"/>
                <a:gd name="connsiteX219" fmla="*/ 660446 w 1054637"/>
                <a:gd name="connsiteY219" fmla="*/ 386246 h 694290"/>
                <a:gd name="connsiteX220" fmla="*/ 590597 w 1054637"/>
                <a:gd name="connsiteY220" fmla="*/ 395011 h 694290"/>
                <a:gd name="connsiteX221" fmla="*/ 518580 w 1054637"/>
                <a:gd name="connsiteY221" fmla="*/ 385613 h 694290"/>
                <a:gd name="connsiteX222" fmla="*/ 455418 w 1054637"/>
                <a:gd name="connsiteY222" fmla="*/ 364378 h 694290"/>
                <a:gd name="connsiteX223" fmla="*/ 450990 w 1054637"/>
                <a:gd name="connsiteY223" fmla="*/ 356336 h 694290"/>
                <a:gd name="connsiteX224" fmla="*/ 449002 w 1054637"/>
                <a:gd name="connsiteY224" fmla="*/ 299228 h 694290"/>
                <a:gd name="connsiteX225" fmla="*/ 442858 w 1054637"/>
                <a:gd name="connsiteY225" fmla="*/ 281156 h 694290"/>
                <a:gd name="connsiteX226" fmla="*/ 407346 w 1054637"/>
                <a:gd name="connsiteY226" fmla="*/ 237060 h 694290"/>
                <a:gd name="connsiteX227" fmla="*/ 364334 w 1054637"/>
                <a:gd name="connsiteY227" fmla="*/ 220614 h 694290"/>
                <a:gd name="connsiteX228" fmla="*/ 312467 w 1054637"/>
                <a:gd name="connsiteY228" fmla="*/ 216367 h 694290"/>
                <a:gd name="connsiteX229" fmla="*/ 121354 w 1054637"/>
                <a:gd name="connsiteY229" fmla="*/ 211126 h 694290"/>
                <a:gd name="connsiteX230" fmla="*/ 121354 w 1054637"/>
                <a:gd name="connsiteY230" fmla="*/ 182120 h 694290"/>
                <a:gd name="connsiteX231" fmla="*/ 341563 w 1054637"/>
                <a:gd name="connsiteY231" fmla="*/ 183385 h 694290"/>
                <a:gd name="connsiteX232" fmla="*/ 427044 w 1054637"/>
                <a:gd name="connsiteY232" fmla="*/ 228475 h 694290"/>
                <a:gd name="connsiteX233" fmla="*/ 552194 w 1054637"/>
                <a:gd name="connsiteY233" fmla="*/ 229921 h 694290"/>
                <a:gd name="connsiteX234" fmla="*/ 558519 w 1054637"/>
                <a:gd name="connsiteY234" fmla="*/ 229650 h 694290"/>
                <a:gd name="connsiteX235" fmla="*/ 564935 w 1054637"/>
                <a:gd name="connsiteY235" fmla="*/ 222602 h 694290"/>
                <a:gd name="connsiteX236" fmla="*/ 565025 w 1054637"/>
                <a:gd name="connsiteY236" fmla="*/ 209048 h 694290"/>
                <a:gd name="connsiteX237" fmla="*/ 565477 w 1054637"/>
                <a:gd name="connsiteY237" fmla="*/ 184108 h 694290"/>
                <a:gd name="connsiteX238" fmla="*/ 565658 w 1054637"/>
                <a:gd name="connsiteY238" fmla="*/ 174711 h 694290"/>
                <a:gd name="connsiteX239" fmla="*/ 561321 w 1054637"/>
                <a:gd name="connsiteY239" fmla="*/ 174620 h 694290"/>
                <a:gd name="connsiteX240" fmla="*/ 561321 w 1054637"/>
                <a:gd name="connsiteY240" fmla="*/ 178325 h 694290"/>
                <a:gd name="connsiteX241" fmla="*/ 560327 w 1054637"/>
                <a:gd name="connsiteY241" fmla="*/ 214831 h 694290"/>
                <a:gd name="connsiteX242" fmla="*/ 560055 w 1054637"/>
                <a:gd name="connsiteY242" fmla="*/ 221969 h 694290"/>
                <a:gd name="connsiteX243" fmla="*/ 557164 w 1054637"/>
                <a:gd name="connsiteY243" fmla="*/ 225042 h 694290"/>
                <a:gd name="connsiteX244" fmla="*/ 535568 w 1054637"/>
                <a:gd name="connsiteY244" fmla="*/ 225494 h 694290"/>
                <a:gd name="connsiteX245" fmla="*/ 427677 w 1054637"/>
                <a:gd name="connsiteY245" fmla="*/ 224228 h 694290"/>
                <a:gd name="connsiteX246" fmla="*/ 344364 w 1054637"/>
                <a:gd name="connsiteY246" fmla="*/ 179138 h 694290"/>
                <a:gd name="connsiteX247" fmla="*/ 121354 w 1054637"/>
                <a:gd name="connsiteY247" fmla="*/ 177512 h 694290"/>
                <a:gd name="connsiteX248" fmla="*/ 40843 w 1054637"/>
                <a:gd name="connsiteY248" fmla="*/ 143175 h 694290"/>
                <a:gd name="connsiteX249" fmla="*/ 116113 w 1054637"/>
                <a:gd name="connsiteY249" fmla="*/ 143175 h 694290"/>
                <a:gd name="connsiteX250" fmla="*/ 116113 w 1054637"/>
                <a:gd name="connsiteY250" fmla="*/ 200192 h 694290"/>
                <a:gd name="connsiteX251" fmla="*/ 49156 w 1054637"/>
                <a:gd name="connsiteY251" fmla="*/ 200192 h 694290"/>
                <a:gd name="connsiteX252" fmla="*/ 40843 w 1054637"/>
                <a:gd name="connsiteY252" fmla="*/ 191879 h 694290"/>
                <a:gd name="connsiteX253" fmla="*/ 861280 w 1054637"/>
                <a:gd name="connsiteY253" fmla="*/ 118198 h 694290"/>
                <a:gd name="connsiteX254" fmla="*/ 868818 w 1054637"/>
                <a:gd name="connsiteY254" fmla="*/ 125826 h 694290"/>
                <a:gd name="connsiteX255" fmla="*/ 861183 w 1054637"/>
                <a:gd name="connsiteY255" fmla="*/ 133462 h 694290"/>
                <a:gd name="connsiteX256" fmla="*/ 861228 w 1054637"/>
                <a:gd name="connsiteY256" fmla="*/ 133507 h 694290"/>
                <a:gd name="connsiteX257" fmla="*/ 868909 w 1054637"/>
                <a:gd name="connsiteY257" fmla="*/ 125826 h 694290"/>
                <a:gd name="connsiteX258" fmla="*/ 968577 w 1054637"/>
                <a:gd name="connsiteY258" fmla="*/ 48838 h 694290"/>
                <a:gd name="connsiteX259" fmla="*/ 958275 w 1054637"/>
                <a:gd name="connsiteY259" fmla="*/ 59772 h 694290"/>
                <a:gd name="connsiteX260" fmla="*/ 968757 w 1054637"/>
                <a:gd name="connsiteY260" fmla="*/ 70254 h 694290"/>
                <a:gd name="connsiteX261" fmla="*/ 979058 w 1054637"/>
                <a:gd name="connsiteY261" fmla="*/ 59501 h 694290"/>
                <a:gd name="connsiteX262" fmla="*/ 968577 w 1054637"/>
                <a:gd name="connsiteY262" fmla="*/ 48838 h 694290"/>
                <a:gd name="connsiteX263" fmla="*/ 923396 w 1054637"/>
                <a:gd name="connsiteY263" fmla="*/ 42694 h 694290"/>
                <a:gd name="connsiteX264" fmla="*/ 929721 w 1054637"/>
                <a:gd name="connsiteY264" fmla="*/ 45134 h 694290"/>
                <a:gd name="connsiteX265" fmla="*/ 954932 w 1054637"/>
                <a:gd name="connsiteY265" fmla="*/ 45224 h 694290"/>
                <a:gd name="connsiteX266" fmla="*/ 960986 w 1054637"/>
                <a:gd name="connsiteY266" fmla="*/ 42694 h 694290"/>
                <a:gd name="connsiteX267" fmla="*/ 987100 w 1054637"/>
                <a:gd name="connsiteY267" fmla="*/ 62573 h 694290"/>
                <a:gd name="connsiteX268" fmla="*/ 984751 w 1054637"/>
                <a:gd name="connsiteY268" fmla="*/ 73868 h 694290"/>
                <a:gd name="connsiteX269" fmla="*/ 974902 w 1054637"/>
                <a:gd name="connsiteY269" fmla="*/ 104953 h 694290"/>
                <a:gd name="connsiteX270" fmla="*/ 974360 w 1054637"/>
                <a:gd name="connsiteY270" fmla="*/ 106398 h 694290"/>
                <a:gd name="connsiteX271" fmla="*/ 973637 w 1054637"/>
                <a:gd name="connsiteY271" fmla="*/ 106760 h 694290"/>
                <a:gd name="connsiteX272" fmla="*/ 922854 w 1054637"/>
                <a:gd name="connsiteY272" fmla="*/ 43326 h 694290"/>
                <a:gd name="connsiteX273" fmla="*/ 923396 w 1054637"/>
                <a:gd name="connsiteY273" fmla="*/ 42694 h 694290"/>
                <a:gd name="connsiteX274" fmla="*/ 9578 w 1054637"/>
                <a:gd name="connsiteY274" fmla="*/ 27604 h 694290"/>
                <a:gd name="connsiteX275" fmla="*/ 37952 w 1054637"/>
                <a:gd name="connsiteY275" fmla="*/ 27604 h 694290"/>
                <a:gd name="connsiteX276" fmla="*/ 37952 w 1054637"/>
                <a:gd name="connsiteY276" fmla="*/ 98537 h 694290"/>
                <a:gd name="connsiteX277" fmla="*/ 9578 w 1054637"/>
                <a:gd name="connsiteY277" fmla="*/ 98537 h 694290"/>
                <a:gd name="connsiteX278" fmla="*/ 0 w 1054637"/>
                <a:gd name="connsiteY278" fmla="*/ 88868 h 694290"/>
                <a:gd name="connsiteX279" fmla="*/ 0 w 1054637"/>
                <a:gd name="connsiteY279" fmla="*/ 37182 h 694290"/>
                <a:gd name="connsiteX280" fmla="*/ 9578 w 1054637"/>
                <a:gd name="connsiteY280" fmla="*/ 27604 h 694290"/>
                <a:gd name="connsiteX281" fmla="*/ 115752 w 1054637"/>
                <a:gd name="connsiteY281" fmla="*/ 24005 h 694290"/>
                <a:gd name="connsiteX282" fmla="*/ 598730 w 1054637"/>
                <a:gd name="connsiteY282" fmla="*/ 29788 h 694290"/>
                <a:gd name="connsiteX283" fmla="*/ 598730 w 1054637"/>
                <a:gd name="connsiteY283" fmla="*/ 34939 h 694290"/>
                <a:gd name="connsiteX284" fmla="*/ 597736 w 1054637"/>
                <a:gd name="connsiteY284" fmla="*/ 53824 h 694290"/>
                <a:gd name="connsiteX285" fmla="*/ 591049 w 1054637"/>
                <a:gd name="connsiteY285" fmla="*/ 65661 h 694290"/>
                <a:gd name="connsiteX286" fmla="*/ 588338 w 1054637"/>
                <a:gd name="connsiteY286" fmla="*/ 66564 h 694290"/>
                <a:gd name="connsiteX287" fmla="*/ 501321 w 1054637"/>
                <a:gd name="connsiteY287" fmla="*/ 66203 h 694290"/>
                <a:gd name="connsiteX288" fmla="*/ 481622 w 1054637"/>
                <a:gd name="connsiteY288" fmla="*/ 60059 h 694290"/>
                <a:gd name="connsiteX289" fmla="*/ 472857 w 1054637"/>
                <a:gd name="connsiteY289" fmla="*/ 56806 h 694290"/>
                <a:gd name="connsiteX290" fmla="*/ 350148 w 1054637"/>
                <a:gd name="connsiteY290" fmla="*/ 54727 h 694290"/>
                <a:gd name="connsiteX291" fmla="*/ 166806 w 1054637"/>
                <a:gd name="connsiteY291" fmla="*/ 51926 h 694290"/>
                <a:gd name="connsiteX292" fmla="*/ 146836 w 1054637"/>
                <a:gd name="connsiteY292" fmla="*/ 50390 h 694290"/>
                <a:gd name="connsiteX293" fmla="*/ 135722 w 1054637"/>
                <a:gd name="connsiteY293" fmla="*/ 44788 h 694290"/>
                <a:gd name="connsiteX294" fmla="*/ 115752 w 1054637"/>
                <a:gd name="connsiteY294" fmla="*/ 24005 h 694290"/>
                <a:gd name="connsiteX295" fmla="*/ 48252 w 1054637"/>
                <a:gd name="connsiteY295" fmla="*/ 17032 h 694290"/>
                <a:gd name="connsiteX296" fmla="*/ 101475 w 1054637"/>
                <a:gd name="connsiteY296" fmla="*/ 17393 h 694290"/>
                <a:gd name="connsiteX297" fmla="*/ 107167 w 1054637"/>
                <a:gd name="connsiteY297" fmla="*/ 20556 h 694290"/>
                <a:gd name="connsiteX298" fmla="*/ 112047 w 1054637"/>
                <a:gd name="connsiteY298" fmla="*/ 30947 h 694290"/>
                <a:gd name="connsiteX299" fmla="*/ 132830 w 1054637"/>
                <a:gd name="connsiteY299" fmla="*/ 53176 h 694290"/>
                <a:gd name="connsiteX300" fmla="*/ 153432 w 1054637"/>
                <a:gd name="connsiteY300" fmla="*/ 61218 h 694290"/>
                <a:gd name="connsiteX301" fmla="*/ 450448 w 1054637"/>
                <a:gd name="connsiteY301" fmla="*/ 66459 h 694290"/>
                <a:gd name="connsiteX302" fmla="*/ 471321 w 1054637"/>
                <a:gd name="connsiteY302" fmla="*/ 67182 h 694290"/>
                <a:gd name="connsiteX303" fmla="*/ 479996 w 1054637"/>
                <a:gd name="connsiteY303" fmla="*/ 69893 h 694290"/>
                <a:gd name="connsiteX304" fmla="*/ 502044 w 1054637"/>
                <a:gd name="connsiteY304" fmla="*/ 76399 h 694290"/>
                <a:gd name="connsiteX305" fmla="*/ 585537 w 1054637"/>
                <a:gd name="connsiteY305" fmla="*/ 76760 h 694290"/>
                <a:gd name="connsiteX306" fmla="*/ 599724 w 1054637"/>
                <a:gd name="connsiteY306" fmla="*/ 66730 h 694290"/>
                <a:gd name="connsiteX307" fmla="*/ 602254 w 1054637"/>
                <a:gd name="connsiteY307" fmla="*/ 51098 h 694290"/>
                <a:gd name="connsiteX308" fmla="*/ 603067 w 1054637"/>
                <a:gd name="connsiteY308" fmla="*/ 40164 h 694290"/>
                <a:gd name="connsiteX309" fmla="*/ 601260 w 1054637"/>
                <a:gd name="connsiteY309" fmla="*/ 33929 h 694290"/>
                <a:gd name="connsiteX310" fmla="*/ 601170 w 1054637"/>
                <a:gd name="connsiteY310" fmla="*/ 29140 h 694290"/>
                <a:gd name="connsiteX311" fmla="*/ 604513 w 1054637"/>
                <a:gd name="connsiteY311" fmla="*/ 27694 h 694290"/>
                <a:gd name="connsiteX312" fmla="*/ 662976 w 1054637"/>
                <a:gd name="connsiteY312" fmla="*/ 28056 h 694290"/>
                <a:gd name="connsiteX313" fmla="*/ 785686 w 1054637"/>
                <a:gd name="connsiteY313" fmla="*/ 30044 h 694290"/>
                <a:gd name="connsiteX314" fmla="*/ 835114 w 1054637"/>
                <a:gd name="connsiteY314" fmla="*/ 31128 h 694290"/>
                <a:gd name="connsiteX315" fmla="*/ 838096 w 1054637"/>
                <a:gd name="connsiteY315" fmla="*/ 33658 h 694290"/>
                <a:gd name="connsiteX316" fmla="*/ 838457 w 1054637"/>
                <a:gd name="connsiteY316" fmla="*/ 36640 h 694290"/>
                <a:gd name="connsiteX317" fmla="*/ 844240 w 1054637"/>
                <a:gd name="connsiteY317" fmla="*/ 41339 h 694290"/>
                <a:gd name="connsiteX318" fmla="*/ 874963 w 1054637"/>
                <a:gd name="connsiteY318" fmla="*/ 35556 h 694290"/>
                <a:gd name="connsiteX319" fmla="*/ 877312 w 1054637"/>
                <a:gd name="connsiteY319" fmla="*/ 34381 h 694290"/>
                <a:gd name="connsiteX320" fmla="*/ 883276 w 1054637"/>
                <a:gd name="connsiteY320" fmla="*/ 31941 h 694290"/>
                <a:gd name="connsiteX321" fmla="*/ 900806 w 1054637"/>
                <a:gd name="connsiteY321" fmla="*/ 32303 h 694290"/>
                <a:gd name="connsiteX322" fmla="*/ 903788 w 1054637"/>
                <a:gd name="connsiteY322" fmla="*/ 33477 h 694290"/>
                <a:gd name="connsiteX323" fmla="*/ 914993 w 1054637"/>
                <a:gd name="connsiteY323" fmla="*/ 43507 h 694290"/>
                <a:gd name="connsiteX324" fmla="*/ 933968 w 1054637"/>
                <a:gd name="connsiteY324" fmla="*/ 61851 h 694290"/>
                <a:gd name="connsiteX325" fmla="*/ 966137 w 1054637"/>
                <a:gd name="connsiteY325" fmla="*/ 103688 h 694290"/>
                <a:gd name="connsiteX326" fmla="*/ 972191 w 1054637"/>
                <a:gd name="connsiteY326" fmla="*/ 110555 h 694290"/>
                <a:gd name="connsiteX327" fmla="*/ 973817 w 1054637"/>
                <a:gd name="connsiteY327" fmla="*/ 112724 h 694290"/>
                <a:gd name="connsiteX328" fmla="*/ 986920 w 1054637"/>
                <a:gd name="connsiteY328" fmla="*/ 149953 h 694290"/>
                <a:gd name="connsiteX329" fmla="*/ 987010 w 1054637"/>
                <a:gd name="connsiteY329" fmla="*/ 152031 h 694290"/>
                <a:gd name="connsiteX330" fmla="*/ 796891 w 1054637"/>
                <a:gd name="connsiteY330" fmla="*/ 148688 h 694290"/>
                <a:gd name="connsiteX331" fmla="*/ 796891 w 1054637"/>
                <a:gd name="connsiteY331" fmla="*/ 148417 h 694290"/>
                <a:gd name="connsiteX332" fmla="*/ 796801 w 1054637"/>
                <a:gd name="connsiteY332" fmla="*/ 148417 h 694290"/>
                <a:gd name="connsiteX333" fmla="*/ 783969 w 1054637"/>
                <a:gd name="connsiteY333" fmla="*/ 82363 h 694290"/>
                <a:gd name="connsiteX334" fmla="*/ 781259 w 1054637"/>
                <a:gd name="connsiteY334" fmla="*/ 80465 h 694290"/>
                <a:gd name="connsiteX335" fmla="*/ 776469 w 1054637"/>
                <a:gd name="connsiteY335" fmla="*/ 81549 h 694290"/>
                <a:gd name="connsiteX336" fmla="*/ 774662 w 1054637"/>
                <a:gd name="connsiteY336" fmla="*/ 84441 h 694290"/>
                <a:gd name="connsiteX337" fmla="*/ 787042 w 1054637"/>
                <a:gd name="connsiteY337" fmla="*/ 148326 h 694290"/>
                <a:gd name="connsiteX338" fmla="*/ 784150 w 1054637"/>
                <a:gd name="connsiteY338" fmla="*/ 148326 h 694290"/>
                <a:gd name="connsiteX339" fmla="*/ 779632 w 1054637"/>
                <a:gd name="connsiteY339" fmla="*/ 146338 h 694290"/>
                <a:gd name="connsiteX340" fmla="*/ 767162 w 1054637"/>
                <a:gd name="connsiteY340" fmla="*/ 82272 h 694290"/>
                <a:gd name="connsiteX341" fmla="*/ 764451 w 1054637"/>
                <a:gd name="connsiteY341" fmla="*/ 80375 h 694290"/>
                <a:gd name="connsiteX342" fmla="*/ 759662 w 1054637"/>
                <a:gd name="connsiteY342" fmla="*/ 81459 h 694290"/>
                <a:gd name="connsiteX343" fmla="*/ 757855 w 1054637"/>
                <a:gd name="connsiteY343" fmla="*/ 84351 h 694290"/>
                <a:gd name="connsiteX344" fmla="*/ 768970 w 1054637"/>
                <a:gd name="connsiteY344" fmla="*/ 141369 h 694290"/>
                <a:gd name="connsiteX345" fmla="*/ 758578 w 1054637"/>
                <a:gd name="connsiteY345" fmla="*/ 141369 h 694290"/>
                <a:gd name="connsiteX346" fmla="*/ 747102 w 1054637"/>
                <a:gd name="connsiteY346" fmla="*/ 82272 h 694290"/>
                <a:gd name="connsiteX347" fmla="*/ 744391 w 1054637"/>
                <a:gd name="connsiteY347" fmla="*/ 80375 h 694290"/>
                <a:gd name="connsiteX348" fmla="*/ 739602 w 1054637"/>
                <a:gd name="connsiteY348" fmla="*/ 81459 h 694290"/>
                <a:gd name="connsiteX349" fmla="*/ 737795 w 1054637"/>
                <a:gd name="connsiteY349" fmla="*/ 84351 h 694290"/>
                <a:gd name="connsiteX350" fmla="*/ 748909 w 1054637"/>
                <a:gd name="connsiteY350" fmla="*/ 141369 h 694290"/>
                <a:gd name="connsiteX351" fmla="*/ 740416 w 1054637"/>
                <a:gd name="connsiteY351" fmla="*/ 141369 h 694290"/>
                <a:gd name="connsiteX352" fmla="*/ 728940 w 1054637"/>
                <a:gd name="connsiteY352" fmla="*/ 82272 h 694290"/>
                <a:gd name="connsiteX353" fmla="*/ 726229 w 1054637"/>
                <a:gd name="connsiteY353" fmla="*/ 80375 h 694290"/>
                <a:gd name="connsiteX354" fmla="*/ 721440 w 1054637"/>
                <a:gd name="connsiteY354" fmla="*/ 81459 h 694290"/>
                <a:gd name="connsiteX355" fmla="*/ 719633 w 1054637"/>
                <a:gd name="connsiteY355" fmla="*/ 84351 h 694290"/>
                <a:gd name="connsiteX356" fmla="*/ 730747 w 1054637"/>
                <a:gd name="connsiteY356" fmla="*/ 141369 h 694290"/>
                <a:gd name="connsiteX357" fmla="*/ 722886 w 1054637"/>
                <a:gd name="connsiteY357" fmla="*/ 141369 h 694290"/>
                <a:gd name="connsiteX358" fmla="*/ 711410 w 1054637"/>
                <a:gd name="connsiteY358" fmla="*/ 82272 h 694290"/>
                <a:gd name="connsiteX359" fmla="*/ 708699 w 1054637"/>
                <a:gd name="connsiteY359" fmla="*/ 80375 h 694290"/>
                <a:gd name="connsiteX360" fmla="*/ 703910 w 1054637"/>
                <a:gd name="connsiteY360" fmla="*/ 81459 h 694290"/>
                <a:gd name="connsiteX361" fmla="*/ 702103 w 1054637"/>
                <a:gd name="connsiteY361" fmla="*/ 84351 h 694290"/>
                <a:gd name="connsiteX362" fmla="*/ 713217 w 1054637"/>
                <a:gd name="connsiteY362" fmla="*/ 141369 h 694290"/>
                <a:gd name="connsiteX363" fmla="*/ 704181 w 1054637"/>
                <a:gd name="connsiteY363" fmla="*/ 141369 h 694290"/>
                <a:gd name="connsiteX364" fmla="*/ 692705 w 1054637"/>
                <a:gd name="connsiteY364" fmla="*/ 82272 h 694290"/>
                <a:gd name="connsiteX365" fmla="*/ 689994 w 1054637"/>
                <a:gd name="connsiteY365" fmla="*/ 80375 h 694290"/>
                <a:gd name="connsiteX366" fmla="*/ 685205 w 1054637"/>
                <a:gd name="connsiteY366" fmla="*/ 81459 h 694290"/>
                <a:gd name="connsiteX367" fmla="*/ 683398 w 1054637"/>
                <a:gd name="connsiteY367" fmla="*/ 84351 h 694290"/>
                <a:gd name="connsiteX368" fmla="*/ 694512 w 1054637"/>
                <a:gd name="connsiteY368" fmla="*/ 141369 h 694290"/>
                <a:gd name="connsiteX369" fmla="*/ 686380 w 1054637"/>
                <a:gd name="connsiteY369" fmla="*/ 141369 h 694290"/>
                <a:gd name="connsiteX370" fmla="*/ 674904 w 1054637"/>
                <a:gd name="connsiteY370" fmla="*/ 82272 h 694290"/>
                <a:gd name="connsiteX371" fmla="*/ 672193 w 1054637"/>
                <a:gd name="connsiteY371" fmla="*/ 80375 h 694290"/>
                <a:gd name="connsiteX372" fmla="*/ 667404 w 1054637"/>
                <a:gd name="connsiteY372" fmla="*/ 81459 h 694290"/>
                <a:gd name="connsiteX373" fmla="*/ 665597 w 1054637"/>
                <a:gd name="connsiteY373" fmla="*/ 84351 h 694290"/>
                <a:gd name="connsiteX374" fmla="*/ 677615 w 1054637"/>
                <a:gd name="connsiteY374" fmla="*/ 145977 h 694290"/>
                <a:gd name="connsiteX375" fmla="*/ 676169 w 1054637"/>
                <a:gd name="connsiteY375" fmla="*/ 146338 h 694290"/>
                <a:gd name="connsiteX376" fmla="*/ 669031 w 1054637"/>
                <a:gd name="connsiteY376" fmla="*/ 146248 h 694290"/>
                <a:gd name="connsiteX377" fmla="*/ 656561 w 1054637"/>
                <a:gd name="connsiteY377" fmla="*/ 82182 h 694290"/>
                <a:gd name="connsiteX378" fmla="*/ 653850 w 1054637"/>
                <a:gd name="connsiteY378" fmla="*/ 80284 h 694290"/>
                <a:gd name="connsiteX379" fmla="*/ 649061 w 1054637"/>
                <a:gd name="connsiteY379" fmla="*/ 81369 h 694290"/>
                <a:gd name="connsiteX380" fmla="*/ 647254 w 1054637"/>
                <a:gd name="connsiteY380" fmla="*/ 84260 h 694290"/>
                <a:gd name="connsiteX381" fmla="*/ 659272 w 1054637"/>
                <a:gd name="connsiteY381" fmla="*/ 146067 h 694290"/>
                <a:gd name="connsiteX382" fmla="*/ 650597 w 1054637"/>
                <a:gd name="connsiteY382" fmla="*/ 145977 h 694290"/>
                <a:gd name="connsiteX383" fmla="*/ 638127 w 1054637"/>
                <a:gd name="connsiteY383" fmla="*/ 82182 h 694290"/>
                <a:gd name="connsiteX384" fmla="*/ 635416 w 1054637"/>
                <a:gd name="connsiteY384" fmla="*/ 80284 h 694290"/>
                <a:gd name="connsiteX385" fmla="*/ 630627 w 1054637"/>
                <a:gd name="connsiteY385" fmla="*/ 81369 h 694290"/>
                <a:gd name="connsiteX386" fmla="*/ 628820 w 1054637"/>
                <a:gd name="connsiteY386" fmla="*/ 84260 h 694290"/>
                <a:gd name="connsiteX387" fmla="*/ 640838 w 1054637"/>
                <a:gd name="connsiteY387" fmla="*/ 145796 h 694290"/>
                <a:gd name="connsiteX388" fmla="*/ 633519 w 1054637"/>
                <a:gd name="connsiteY388" fmla="*/ 145706 h 694290"/>
                <a:gd name="connsiteX389" fmla="*/ 621139 w 1054637"/>
                <a:gd name="connsiteY389" fmla="*/ 82182 h 694290"/>
                <a:gd name="connsiteX390" fmla="*/ 618429 w 1054637"/>
                <a:gd name="connsiteY390" fmla="*/ 80284 h 694290"/>
                <a:gd name="connsiteX391" fmla="*/ 613639 w 1054637"/>
                <a:gd name="connsiteY391" fmla="*/ 81369 h 694290"/>
                <a:gd name="connsiteX392" fmla="*/ 611832 w 1054637"/>
                <a:gd name="connsiteY392" fmla="*/ 84260 h 694290"/>
                <a:gd name="connsiteX393" fmla="*/ 623760 w 1054637"/>
                <a:gd name="connsiteY393" fmla="*/ 145525 h 694290"/>
                <a:gd name="connsiteX394" fmla="*/ 503851 w 1054637"/>
                <a:gd name="connsiteY394" fmla="*/ 143718 h 694290"/>
                <a:gd name="connsiteX395" fmla="*/ 267467 w 1054637"/>
                <a:gd name="connsiteY395" fmla="*/ 140465 h 694290"/>
                <a:gd name="connsiteX396" fmla="*/ 139878 w 1054637"/>
                <a:gd name="connsiteY396" fmla="*/ 137844 h 694290"/>
                <a:gd name="connsiteX397" fmla="*/ 74818 w 1054637"/>
                <a:gd name="connsiteY397" fmla="*/ 136037 h 694290"/>
                <a:gd name="connsiteX398" fmla="*/ 42198 w 1054637"/>
                <a:gd name="connsiteY398" fmla="*/ 135857 h 694290"/>
                <a:gd name="connsiteX399" fmla="*/ 38674 w 1054637"/>
                <a:gd name="connsiteY399" fmla="*/ 132242 h 694290"/>
                <a:gd name="connsiteX400" fmla="*/ 39307 w 1054637"/>
                <a:gd name="connsiteY400" fmla="*/ 106128 h 694290"/>
                <a:gd name="connsiteX401" fmla="*/ 44457 w 1054637"/>
                <a:gd name="connsiteY401" fmla="*/ 100254 h 694290"/>
                <a:gd name="connsiteX402" fmla="*/ 45180 w 1054637"/>
                <a:gd name="connsiteY402" fmla="*/ 19019 h 694290"/>
                <a:gd name="connsiteX403" fmla="*/ 48252 w 1054637"/>
                <a:gd name="connsiteY403" fmla="*/ 17032 h 694290"/>
                <a:gd name="connsiteX404" fmla="*/ 857682 w 1054637"/>
                <a:gd name="connsiteY404" fmla="*/ 7871 h 694290"/>
                <a:gd name="connsiteX405" fmla="*/ 866108 w 1054637"/>
                <a:gd name="connsiteY405" fmla="*/ 9441 h 694290"/>
                <a:gd name="connsiteX406" fmla="*/ 876409 w 1054637"/>
                <a:gd name="connsiteY406" fmla="*/ 29952 h 694290"/>
                <a:gd name="connsiteX407" fmla="*/ 870535 w 1054637"/>
                <a:gd name="connsiteY407" fmla="*/ 31669 h 694290"/>
                <a:gd name="connsiteX408" fmla="*/ 846048 w 1054637"/>
                <a:gd name="connsiteY408" fmla="*/ 36458 h 694290"/>
                <a:gd name="connsiteX409" fmla="*/ 842253 w 1054637"/>
                <a:gd name="connsiteY409" fmla="*/ 32754 h 694290"/>
                <a:gd name="connsiteX410" fmla="*/ 850204 w 1054637"/>
                <a:gd name="connsiteY410" fmla="*/ 10706 h 694290"/>
                <a:gd name="connsiteX411" fmla="*/ 857682 w 1054637"/>
                <a:gd name="connsiteY411" fmla="*/ 7871 h 694290"/>
                <a:gd name="connsiteX412" fmla="*/ 74729 w 1054637"/>
                <a:gd name="connsiteY412" fmla="*/ 586 h 694290"/>
                <a:gd name="connsiteX413" fmla="*/ 83132 w 1054637"/>
                <a:gd name="connsiteY413" fmla="*/ 2122 h 694290"/>
                <a:gd name="connsiteX414" fmla="*/ 91355 w 1054637"/>
                <a:gd name="connsiteY414" fmla="*/ 7996 h 694290"/>
                <a:gd name="connsiteX415" fmla="*/ 93343 w 1054637"/>
                <a:gd name="connsiteY415" fmla="*/ 13056 h 694290"/>
                <a:gd name="connsiteX416" fmla="*/ 50692 w 1054637"/>
                <a:gd name="connsiteY416" fmla="*/ 13056 h 694290"/>
                <a:gd name="connsiteX417" fmla="*/ 74729 w 1054637"/>
                <a:gd name="connsiteY417" fmla="*/ 586 h 69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</a:cxnLst>
              <a:rect l="l" t="t" r="r" b="b"/>
              <a:pathLst>
                <a:path w="1054637" h="694290">
                  <a:moveTo>
                    <a:pt x="1011407" y="655431"/>
                  </a:moveTo>
                  <a:cubicBezTo>
                    <a:pt x="1003094" y="655431"/>
                    <a:pt x="996408" y="662118"/>
                    <a:pt x="996408" y="670431"/>
                  </a:cubicBezTo>
                  <a:cubicBezTo>
                    <a:pt x="996408" y="678744"/>
                    <a:pt x="1003094" y="685431"/>
                    <a:pt x="1011407" y="685431"/>
                  </a:cubicBezTo>
                  <a:cubicBezTo>
                    <a:pt x="1019721" y="685431"/>
                    <a:pt x="1026407" y="678744"/>
                    <a:pt x="1026407" y="670431"/>
                  </a:cubicBezTo>
                  <a:cubicBezTo>
                    <a:pt x="1026407" y="662118"/>
                    <a:pt x="1019721" y="655431"/>
                    <a:pt x="1011407" y="655431"/>
                  </a:cubicBezTo>
                  <a:close/>
                  <a:moveTo>
                    <a:pt x="909752" y="555040"/>
                  </a:moveTo>
                  <a:cubicBezTo>
                    <a:pt x="899089" y="555220"/>
                    <a:pt x="890324" y="563895"/>
                    <a:pt x="890415" y="574106"/>
                  </a:cubicBezTo>
                  <a:cubicBezTo>
                    <a:pt x="890595" y="584949"/>
                    <a:pt x="899451" y="593714"/>
                    <a:pt x="910113" y="593533"/>
                  </a:cubicBezTo>
                  <a:cubicBezTo>
                    <a:pt x="920595" y="593353"/>
                    <a:pt x="929089" y="584497"/>
                    <a:pt x="928908" y="573925"/>
                  </a:cubicBezTo>
                  <a:cubicBezTo>
                    <a:pt x="928818" y="563443"/>
                    <a:pt x="920143" y="554859"/>
                    <a:pt x="909752" y="555040"/>
                  </a:cubicBezTo>
                  <a:close/>
                  <a:moveTo>
                    <a:pt x="756681" y="338897"/>
                  </a:moveTo>
                  <a:cubicBezTo>
                    <a:pt x="749903" y="338897"/>
                    <a:pt x="744120" y="344770"/>
                    <a:pt x="744120" y="351547"/>
                  </a:cubicBezTo>
                  <a:cubicBezTo>
                    <a:pt x="744120" y="358143"/>
                    <a:pt x="749994" y="364017"/>
                    <a:pt x="756590" y="363927"/>
                  </a:cubicBezTo>
                  <a:cubicBezTo>
                    <a:pt x="763729" y="363836"/>
                    <a:pt x="769060" y="358595"/>
                    <a:pt x="768970" y="351728"/>
                  </a:cubicBezTo>
                  <a:cubicBezTo>
                    <a:pt x="768970" y="344589"/>
                    <a:pt x="763458" y="338806"/>
                    <a:pt x="756681" y="338897"/>
                  </a:cubicBezTo>
                  <a:close/>
                  <a:moveTo>
                    <a:pt x="865566" y="332933"/>
                  </a:moveTo>
                  <a:cubicBezTo>
                    <a:pt x="838728" y="332390"/>
                    <a:pt x="815144" y="355342"/>
                    <a:pt x="814783" y="382993"/>
                  </a:cubicBezTo>
                  <a:cubicBezTo>
                    <a:pt x="814512" y="410101"/>
                    <a:pt x="837373" y="433775"/>
                    <a:pt x="864662" y="433595"/>
                  </a:cubicBezTo>
                  <a:cubicBezTo>
                    <a:pt x="891499" y="434227"/>
                    <a:pt x="914902" y="411637"/>
                    <a:pt x="915625" y="384348"/>
                  </a:cubicBezTo>
                  <a:cubicBezTo>
                    <a:pt x="916348" y="357059"/>
                    <a:pt x="893487" y="333565"/>
                    <a:pt x="865566" y="332933"/>
                  </a:cubicBezTo>
                  <a:close/>
                  <a:moveTo>
                    <a:pt x="532766" y="241487"/>
                  </a:moveTo>
                  <a:cubicBezTo>
                    <a:pt x="516321" y="241487"/>
                    <a:pt x="504032" y="243746"/>
                    <a:pt x="491562" y="252783"/>
                  </a:cubicBezTo>
                  <a:cubicBezTo>
                    <a:pt x="491201" y="253054"/>
                    <a:pt x="478911" y="264710"/>
                    <a:pt x="474303" y="271126"/>
                  </a:cubicBezTo>
                  <a:cubicBezTo>
                    <a:pt x="463008" y="286668"/>
                    <a:pt x="461833" y="304469"/>
                    <a:pt x="466080" y="322360"/>
                  </a:cubicBezTo>
                  <a:cubicBezTo>
                    <a:pt x="471412" y="344860"/>
                    <a:pt x="486321" y="360131"/>
                    <a:pt x="507194" y="368896"/>
                  </a:cubicBezTo>
                  <a:cubicBezTo>
                    <a:pt x="525176" y="376487"/>
                    <a:pt x="544333" y="380643"/>
                    <a:pt x="563760" y="382722"/>
                  </a:cubicBezTo>
                  <a:cubicBezTo>
                    <a:pt x="594302" y="385975"/>
                    <a:pt x="624392" y="382902"/>
                    <a:pt x="653940" y="374860"/>
                  </a:cubicBezTo>
                  <a:cubicBezTo>
                    <a:pt x="663428" y="372330"/>
                    <a:pt x="673006" y="369348"/>
                    <a:pt x="681139" y="363565"/>
                  </a:cubicBezTo>
                  <a:cubicBezTo>
                    <a:pt x="706982" y="345041"/>
                    <a:pt x="715837" y="314770"/>
                    <a:pt x="703548" y="284409"/>
                  </a:cubicBezTo>
                  <a:cubicBezTo>
                    <a:pt x="698217" y="271578"/>
                    <a:pt x="687826" y="262993"/>
                    <a:pt x="677795" y="254228"/>
                  </a:cubicBezTo>
                  <a:cubicBezTo>
                    <a:pt x="676079" y="252692"/>
                    <a:pt x="673639" y="251789"/>
                    <a:pt x="671651" y="250704"/>
                  </a:cubicBezTo>
                  <a:cubicBezTo>
                    <a:pt x="664061" y="246638"/>
                    <a:pt x="643639" y="244198"/>
                    <a:pt x="643007" y="244740"/>
                  </a:cubicBezTo>
                  <a:cubicBezTo>
                    <a:pt x="637495" y="249439"/>
                    <a:pt x="631983" y="254319"/>
                    <a:pt x="626380" y="258927"/>
                  </a:cubicBezTo>
                  <a:cubicBezTo>
                    <a:pt x="624483" y="260463"/>
                    <a:pt x="624031" y="261999"/>
                    <a:pt x="624392" y="264349"/>
                  </a:cubicBezTo>
                  <a:cubicBezTo>
                    <a:pt x="625386" y="270403"/>
                    <a:pt x="626109" y="276547"/>
                    <a:pt x="626742" y="282602"/>
                  </a:cubicBezTo>
                  <a:cubicBezTo>
                    <a:pt x="627374" y="288204"/>
                    <a:pt x="626380" y="292993"/>
                    <a:pt x="620326" y="295343"/>
                  </a:cubicBezTo>
                  <a:cubicBezTo>
                    <a:pt x="617164" y="296608"/>
                    <a:pt x="614995" y="299138"/>
                    <a:pt x="613639" y="302300"/>
                  </a:cubicBezTo>
                  <a:cubicBezTo>
                    <a:pt x="612284" y="305373"/>
                    <a:pt x="610838" y="308445"/>
                    <a:pt x="609393" y="311517"/>
                  </a:cubicBezTo>
                  <a:cubicBezTo>
                    <a:pt x="600989" y="329138"/>
                    <a:pt x="588971" y="343595"/>
                    <a:pt x="571080" y="352270"/>
                  </a:cubicBezTo>
                  <a:cubicBezTo>
                    <a:pt x="563760" y="355884"/>
                    <a:pt x="555989" y="358505"/>
                    <a:pt x="548309" y="361487"/>
                  </a:cubicBezTo>
                  <a:cubicBezTo>
                    <a:pt x="545959" y="362390"/>
                    <a:pt x="544875" y="361216"/>
                    <a:pt x="544694" y="358866"/>
                  </a:cubicBezTo>
                  <a:cubicBezTo>
                    <a:pt x="544333" y="355162"/>
                    <a:pt x="545417" y="352360"/>
                    <a:pt x="548851" y="350372"/>
                  </a:cubicBezTo>
                  <a:cubicBezTo>
                    <a:pt x="554092" y="347481"/>
                    <a:pt x="559333" y="344680"/>
                    <a:pt x="564122" y="341156"/>
                  </a:cubicBezTo>
                  <a:cubicBezTo>
                    <a:pt x="585537" y="325433"/>
                    <a:pt x="597374" y="304559"/>
                    <a:pt x="597826" y="277541"/>
                  </a:cubicBezTo>
                  <a:cubicBezTo>
                    <a:pt x="598007" y="268505"/>
                    <a:pt x="596109" y="259740"/>
                    <a:pt x="594483" y="250975"/>
                  </a:cubicBezTo>
                  <a:cubicBezTo>
                    <a:pt x="593399" y="245011"/>
                    <a:pt x="591862" y="243204"/>
                    <a:pt x="585718" y="242752"/>
                  </a:cubicBezTo>
                  <a:cubicBezTo>
                    <a:pt x="575688" y="241939"/>
                    <a:pt x="540357" y="241487"/>
                    <a:pt x="532766" y="241487"/>
                  </a:cubicBezTo>
                  <a:close/>
                  <a:moveTo>
                    <a:pt x="845777" y="227210"/>
                  </a:moveTo>
                  <a:cubicBezTo>
                    <a:pt x="854180" y="226126"/>
                    <a:pt x="859692" y="229560"/>
                    <a:pt x="865927" y="235795"/>
                  </a:cubicBezTo>
                  <a:cubicBezTo>
                    <a:pt x="875505" y="245373"/>
                    <a:pt x="886529" y="253596"/>
                    <a:pt x="896650" y="262813"/>
                  </a:cubicBezTo>
                  <a:cubicBezTo>
                    <a:pt x="901529" y="267240"/>
                    <a:pt x="904782" y="271487"/>
                    <a:pt x="908848" y="276638"/>
                  </a:cubicBezTo>
                  <a:cubicBezTo>
                    <a:pt x="910384" y="278535"/>
                    <a:pt x="911288" y="281427"/>
                    <a:pt x="911469" y="283867"/>
                  </a:cubicBezTo>
                  <a:cubicBezTo>
                    <a:pt x="912192" y="292451"/>
                    <a:pt x="910565" y="299409"/>
                    <a:pt x="912372" y="307722"/>
                  </a:cubicBezTo>
                  <a:cubicBezTo>
                    <a:pt x="914902" y="319378"/>
                    <a:pt x="918517" y="330854"/>
                    <a:pt x="922764" y="342059"/>
                  </a:cubicBezTo>
                  <a:cubicBezTo>
                    <a:pt x="931981" y="366185"/>
                    <a:pt x="941830" y="390131"/>
                    <a:pt x="951589" y="414077"/>
                  </a:cubicBezTo>
                  <a:cubicBezTo>
                    <a:pt x="962523" y="441004"/>
                    <a:pt x="973908" y="467751"/>
                    <a:pt x="984390" y="494859"/>
                  </a:cubicBezTo>
                  <a:cubicBezTo>
                    <a:pt x="992613" y="516094"/>
                    <a:pt x="1001197" y="537510"/>
                    <a:pt x="1008335" y="559106"/>
                  </a:cubicBezTo>
                  <a:cubicBezTo>
                    <a:pt x="1013396" y="574377"/>
                    <a:pt x="1016378" y="590100"/>
                    <a:pt x="1015383" y="606365"/>
                  </a:cubicBezTo>
                  <a:cubicBezTo>
                    <a:pt x="1015203" y="608804"/>
                    <a:pt x="1014841" y="611244"/>
                    <a:pt x="1014570" y="613684"/>
                  </a:cubicBezTo>
                  <a:cubicBezTo>
                    <a:pt x="1014299" y="616214"/>
                    <a:pt x="1012853" y="617208"/>
                    <a:pt x="1010323" y="617298"/>
                  </a:cubicBezTo>
                  <a:cubicBezTo>
                    <a:pt x="1002733" y="617389"/>
                    <a:pt x="859240" y="617479"/>
                    <a:pt x="855716" y="617479"/>
                  </a:cubicBezTo>
                  <a:cubicBezTo>
                    <a:pt x="852915" y="617479"/>
                    <a:pt x="851831" y="616304"/>
                    <a:pt x="851108" y="613593"/>
                  </a:cubicBezTo>
                  <a:cubicBezTo>
                    <a:pt x="838367" y="564347"/>
                    <a:pt x="825445" y="516817"/>
                    <a:pt x="812614" y="467570"/>
                  </a:cubicBezTo>
                  <a:cubicBezTo>
                    <a:pt x="805295" y="439649"/>
                    <a:pt x="796259" y="410733"/>
                    <a:pt x="788940" y="382812"/>
                  </a:cubicBezTo>
                  <a:cubicBezTo>
                    <a:pt x="788398" y="380824"/>
                    <a:pt x="788578" y="379197"/>
                    <a:pt x="789482" y="377300"/>
                  </a:cubicBezTo>
                  <a:cubicBezTo>
                    <a:pt x="792735" y="370523"/>
                    <a:pt x="796169" y="363746"/>
                    <a:pt x="796711" y="356155"/>
                  </a:cubicBezTo>
                  <a:cubicBezTo>
                    <a:pt x="797885" y="339710"/>
                    <a:pt x="793277" y="323806"/>
                    <a:pt x="778910" y="314409"/>
                  </a:cubicBezTo>
                  <a:cubicBezTo>
                    <a:pt x="774211" y="311336"/>
                    <a:pt x="772585" y="309348"/>
                    <a:pt x="771319" y="304017"/>
                  </a:cubicBezTo>
                  <a:cubicBezTo>
                    <a:pt x="765085" y="278626"/>
                    <a:pt x="757765" y="255132"/>
                    <a:pt x="751350" y="229740"/>
                  </a:cubicBezTo>
                  <a:cubicBezTo>
                    <a:pt x="751259" y="229469"/>
                    <a:pt x="751259" y="229108"/>
                    <a:pt x="751169" y="228475"/>
                  </a:cubicBezTo>
                  <a:cubicBezTo>
                    <a:pt x="752344" y="228295"/>
                    <a:pt x="753338" y="228114"/>
                    <a:pt x="754422" y="228114"/>
                  </a:cubicBezTo>
                  <a:cubicBezTo>
                    <a:pt x="769332" y="227752"/>
                    <a:pt x="782434" y="228385"/>
                    <a:pt x="797343" y="228024"/>
                  </a:cubicBezTo>
                  <a:cubicBezTo>
                    <a:pt x="799422" y="227933"/>
                    <a:pt x="800054" y="228566"/>
                    <a:pt x="800506" y="230644"/>
                  </a:cubicBezTo>
                  <a:cubicBezTo>
                    <a:pt x="802946" y="242029"/>
                    <a:pt x="813337" y="248807"/>
                    <a:pt x="824361" y="247361"/>
                  </a:cubicBezTo>
                  <a:cubicBezTo>
                    <a:pt x="832945" y="246277"/>
                    <a:pt x="840807" y="238867"/>
                    <a:pt x="842524" y="229831"/>
                  </a:cubicBezTo>
                  <a:cubicBezTo>
                    <a:pt x="842975" y="227752"/>
                    <a:pt x="843879" y="227481"/>
                    <a:pt x="845777" y="227210"/>
                  </a:cubicBezTo>
                  <a:close/>
                  <a:moveTo>
                    <a:pt x="608579" y="207602"/>
                  </a:moveTo>
                  <a:cubicBezTo>
                    <a:pt x="602073" y="207512"/>
                    <a:pt x="598278" y="210945"/>
                    <a:pt x="598188" y="217000"/>
                  </a:cubicBezTo>
                  <a:cubicBezTo>
                    <a:pt x="598188" y="223686"/>
                    <a:pt x="601531" y="228024"/>
                    <a:pt x="606953" y="228114"/>
                  </a:cubicBezTo>
                  <a:cubicBezTo>
                    <a:pt x="614182" y="228204"/>
                    <a:pt x="618429" y="224500"/>
                    <a:pt x="618519" y="217994"/>
                  </a:cubicBezTo>
                  <a:cubicBezTo>
                    <a:pt x="618609" y="211217"/>
                    <a:pt x="615085" y="207692"/>
                    <a:pt x="608579" y="207602"/>
                  </a:cubicBezTo>
                  <a:close/>
                  <a:moveTo>
                    <a:pt x="821503" y="203626"/>
                  </a:moveTo>
                  <a:cubicBezTo>
                    <a:pt x="814443" y="203626"/>
                    <a:pt x="807373" y="206698"/>
                    <a:pt x="804030" y="213024"/>
                  </a:cubicBezTo>
                  <a:cubicBezTo>
                    <a:pt x="802945" y="215012"/>
                    <a:pt x="801771" y="217000"/>
                    <a:pt x="800867" y="219078"/>
                  </a:cubicBezTo>
                  <a:cubicBezTo>
                    <a:pt x="800234" y="220795"/>
                    <a:pt x="799150" y="221247"/>
                    <a:pt x="797343" y="221247"/>
                  </a:cubicBezTo>
                  <a:cubicBezTo>
                    <a:pt x="790927" y="221156"/>
                    <a:pt x="784512" y="221247"/>
                    <a:pt x="778096" y="221337"/>
                  </a:cubicBezTo>
                  <a:cubicBezTo>
                    <a:pt x="768427" y="221518"/>
                    <a:pt x="758668" y="221698"/>
                    <a:pt x="749000" y="221969"/>
                  </a:cubicBezTo>
                  <a:cubicBezTo>
                    <a:pt x="744934" y="222150"/>
                    <a:pt x="744934" y="222241"/>
                    <a:pt x="745385" y="226397"/>
                  </a:cubicBezTo>
                  <a:cubicBezTo>
                    <a:pt x="745657" y="228204"/>
                    <a:pt x="745928" y="230012"/>
                    <a:pt x="746379" y="231819"/>
                  </a:cubicBezTo>
                  <a:cubicBezTo>
                    <a:pt x="752343" y="256036"/>
                    <a:pt x="758578" y="280252"/>
                    <a:pt x="764181" y="304559"/>
                  </a:cubicBezTo>
                  <a:cubicBezTo>
                    <a:pt x="765717" y="311246"/>
                    <a:pt x="768608" y="315764"/>
                    <a:pt x="774572" y="319107"/>
                  </a:cubicBezTo>
                  <a:cubicBezTo>
                    <a:pt x="781259" y="322903"/>
                    <a:pt x="785867" y="328957"/>
                    <a:pt x="788578" y="336186"/>
                  </a:cubicBezTo>
                  <a:cubicBezTo>
                    <a:pt x="793457" y="348836"/>
                    <a:pt x="791740" y="361125"/>
                    <a:pt x="785506" y="372692"/>
                  </a:cubicBezTo>
                  <a:cubicBezTo>
                    <a:pt x="782975" y="377481"/>
                    <a:pt x="782614" y="381547"/>
                    <a:pt x="784060" y="386788"/>
                  </a:cubicBezTo>
                  <a:cubicBezTo>
                    <a:pt x="797704" y="438113"/>
                    <a:pt x="810987" y="489619"/>
                    <a:pt x="824541" y="540944"/>
                  </a:cubicBezTo>
                  <a:cubicBezTo>
                    <a:pt x="831409" y="566877"/>
                    <a:pt x="838457" y="592720"/>
                    <a:pt x="845415" y="618564"/>
                  </a:cubicBezTo>
                  <a:cubicBezTo>
                    <a:pt x="846499" y="622630"/>
                    <a:pt x="848126" y="623533"/>
                    <a:pt x="852011" y="623443"/>
                  </a:cubicBezTo>
                  <a:cubicBezTo>
                    <a:pt x="878667" y="622901"/>
                    <a:pt x="1005986" y="623714"/>
                    <a:pt x="1016558" y="623624"/>
                  </a:cubicBezTo>
                  <a:cubicBezTo>
                    <a:pt x="1019269" y="623533"/>
                    <a:pt x="1020534" y="619738"/>
                    <a:pt x="1020805" y="617028"/>
                  </a:cubicBezTo>
                  <a:cubicBezTo>
                    <a:pt x="1022070" y="606184"/>
                    <a:pt x="1022612" y="595341"/>
                    <a:pt x="1020895" y="584498"/>
                  </a:cubicBezTo>
                  <a:cubicBezTo>
                    <a:pt x="1017462" y="562449"/>
                    <a:pt x="1009419" y="541486"/>
                    <a:pt x="1001377" y="520883"/>
                  </a:cubicBezTo>
                  <a:cubicBezTo>
                    <a:pt x="990715" y="493414"/>
                    <a:pt x="979329" y="466215"/>
                    <a:pt x="968396" y="438926"/>
                  </a:cubicBezTo>
                  <a:cubicBezTo>
                    <a:pt x="959992" y="417962"/>
                    <a:pt x="951860" y="396908"/>
                    <a:pt x="943456" y="375945"/>
                  </a:cubicBezTo>
                  <a:cubicBezTo>
                    <a:pt x="938306" y="362842"/>
                    <a:pt x="932251" y="350101"/>
                    <a:pt x="927553" y="336818"/>
                  </a:cubicBezTo>
                  <a:cubicBezTo>
                    <a:pt x="923667" y="325794"/>
                    <a:pt x="920505" y="314499"/>
                    <a:pt x="918336" y="303023"/>
                  </a:cubicBezTo>
                  <a:cubicBezTo>
                    <a:pt x="916890" y="295072"/>
                    <a:pt x="917613" y="286758"/>
                    <a:pt x="917342" y="278626"/>
                  </a:cubicBezTo>
                  <a:cubicBezTo>
                    <a:pt x="917252" y="277541"/>
                    <a:pt x="917071" y="276186"/>
                    <a:pt x="916438" y="275373"/>
                  </a:cubicBezTo>
                  <a:cubicBezTo>
                    <a:pt x="912011" y="269951"/>
                    <a:pt x="908035" y="264801"/>
                    <a:pt x="903878" y="260825"/>
                  </a:cubicBezTo>
                  <a:cubicBezTo>
                    <a:pt x="896107" y="253505"/>
                    <a:pt x="887884" y="246638"/>
                    <a:pt x="879842" y="239590"/>
                  </a:cubicBezTo>
                  <a:cubicBezTo>
                    <a:pt x="875776" y="235975"/>
                    <a:pt x="871619" y="232542"/>
                    <a:pt x="867824" y="228746"/>
                  </a:cubicBezTo>
                  <a:cubicBezTo>
                    <a:pt x="862945" y="223777"/>
                    <a:pt x="857975" y="219620"/>
                    <a:pt x="850475" y="220704"/>
                  </a:cubicBezTo>
                  <a:cubicBezTo>
                    <a:pt x="849662" y="220795"/>
                    <a:pt x="848849" y="220524"/>
                    <a:pt x="848035" y="220704"/>
                  </a:cubicBezTo>
                  <a:cubicBezTo>
                    <a:pt x="844511" y="221337"/>
                    <a:pt x="842071" y="220162"/>
                    <a:pt x="840987" y="216548"/>
                  </a:cubicBezTo>
                  <a:cubicBezTo>
                    <a:pt x="840535" y="215102"/>
                    <a:pt x="839632" y="213927"/>
                    <a:pt x="838909" y="212662"/>
                  </a:cubicBezTo>
                  <a:cubicBezTo>
                    <a:pt x="835610" y="206698"/>
                    <a:pt x="828562" y="203626"/>
                    <a:pt x="821503" y="203626"/>
                  </a:cubicBezTo>
                  <a:close/>
                  <a:moveTo>
                    <a:pt x="744030" y="162331"/>
                  </a:moveTo>
                  <a:cubicBezTo>
                    <a:pt x="742765" y="162331"/>
                    <a:pt x="741681" y="163416"/>
                    <a:pt x="741681" y="164681"/>
                  </a:cubicBezTo>
                  <a:cubicBezTo>
                    <a:pt x="741681" y="165946"/>
                    <a:pt x="742765" y="167030"/>
                    <a:pt x="744030" y="167030"/>
                  </a:cubicBezTo>
                  <a:lnTo>
                    <a:pt x="769060" y="167030"/>
                  </a:lnTo>
                  <a:lnTo>
                    <a:pt x="769060" y="166488"/>
                  </a:lnTo>
                  <a:cubicBezTo>
                    <a:pt x="769060" y="164861"/>
                    <a:pt x="769060" y="163596"/>
                    <a:pt x="769060" y="162783"/>
                  </a:cubicBezTo>
                  <a:lnTo>
                    <a:pt x="769060" y="162331"/>
                  </a:lnTo>
                  <a:close/>
                  <a:moveTo>
                    <a:pt x="522556" y="151850"/>
                  </a:moveTo>
                  <a:cubicBezTo>
                    <a:pt x="521923" y="162241"/>
                    <a:pt x="521743" y="172271"/>
                    <a:pt x="520568" y="182121"/>
                  </a:cubicBezTo>
                  <a:cubicBezTo>
                    <a:pt x="519574" y="190886"/>
                    <a:pt x="513881" y="196940"/>
                    <a:pt x="505930" y="200283"/>
                  </a:cubicBezTo>
                  <a:cubicBezTo>
                    <a:pt x="500146" y="202633"/>
                    <a:pt x="493912" y="203898"/>
                    <a:pt x="487857" y="205524"/>
                  </a:cubicBezTo>
                  <a:cubicBezTo>
                    <a:pt x="487315" y="205705"/>
                    <a:pt x="486231" y="205163"/>
                    <a:pt x="485960" y="204621"/>
                  </a:cubicBezTo>
                  <a:cubicBezTo>
                    <a:pt x="482707" y="198657"/>
                    <a:pt x="477647" y="196217"/>
                    <a:pt x="470960" y="196488"/>
                  </a:cubicBezTo>
                  <a:cubicBezTo>
                    <a:pt x="469695" y="196579"/>
                    <a:pt x="468791" y="196398"/>
                    <a:pt x="468791" y="194771"/>
                  </a:cubicBezTo>
                  <a:cubicBezTo>
                    <a:pt x="468701" y="185374"/>
                    <a:pt x="468068" y="175976"/>
                    <a:pt x="468520" y="166579"/>
                  </a:cubicBezTo>
                  <a:cubicBezTo>
                    <a:pt x="468972" y="158627"/>
                    <a:pt x="472677" y="154922"/>
                    <a:pt x="480538" y="153567"/>
                  </a:cubicBezTo>
                  <a:cubicBezTo>
                    <a:pt x="494273" y="151127"/>
                    <a:pt x="508098" y="152031"/>
                    <a:pt x="522556" y="151850"/>
                  </a:cubicBezTo>
                  <a:close/>
                  <a:moveTo>
                    <a:pt x="763729" y="145976"/>
                  </a:moveTo>
                  <a:cubicBezTo>
                    <a:pt x="778910" y="145976"/>
                    <a:pt x="772584" y="149319"/>
                    <a:pt x="780175" y="151398"/>
                  </a:cubicBezTo>
                  <a:cubicBezTo>
                    <a:pt x="780717" y="151759"/>
                    <a:pt x="781259" y="152572"/>
                    <a:pt x="781259" y="153115"/>
                  </a:cubicBezTo>
                  <a:cubicBezTo>
                    <a:pt x="781349" y="160795"/>
                    <a:pt x="781620" y="165584"/>
                    <a:pt x="781801" y="173355"/>
                  </a:cubicBezTo>
                  <a:cubicBezTo>
                    <a:pt x="781801" y="175795"/>
                    <a:pt x="778729" y="176428"/>
                    <a:pt x="777554" y="176428"/>
                  </a:cubicBezTo>
                  <a:cubicBezTo>
                    <a:pt x="766982" y="176789"/>
                    <a:pt x="756319" y="177241"/>
                    <a:pt x="745747" y="177512"/>
                  </a:cubicBezTo>
                  <a:cubicBezTo>
                    <a:pt x="737253" y="177783"/>
                    <a:pt x="729753" y="180223"/>
                    <a:pt x="724241" y="186819"/>
                  </a:cubicBezTo>
                  <a:cubicBezTo>
                    <a:pt x="719814" y="192151"/>
                    <a:pt x="714482" y="193325"/>
                    <a:pt x="707886" y="193416"/>
                  </a:cubicBezTo>
                  <a:cubicBezTo>
                    <a:pt x="676712" y="193687"/>
                    <a:pt x="645628" y="194500"/>
                    <a:pt x="614543" y="195042"/>
                  </a:cubicBezTo>
                  <a:cubicBezTo>
                    <a:pt x="611923" y="195133"/>
                    <a:pt x="609303" y="195042"/>
                    <a:pt x="606863" y="194500"/>
                  </a:cubicBezTo>
                  <a:cubicBezTo>
                    <a:pt x="599815" y="192964"/>
                    <a:pt x="595929" y="188988"/>
                    <a:pt x="595297" y="181759"/>
                  </a:cubicBezTo>
                  <a:cubicBezTo>
                    <a:pt x="594845" y="177151"/>
                    <a:pt x="595116" y="172362"/>
                    <a:pt x="595929" y="167843"/>
                  </a:cubicBezTo>
                  <a:cubicBezTo>
                    <a:pt x="597194" y="160615"/>
                    <a:pt x="602164" y="156458"/>
                    <a:pt x="609212" y="154922"/>
                  </a:cubicBezTo>
                  <a:cubicBezTo>
                    <a:pt x="611833" y="154380"/>
                    <a:pt x="614634" y="154109"/>
                    <a:pt x="617345" y="153837"/>
                  </a:cubicBezTo>
                  <a:cubicBezTo>
                    <a:pt x="636592" y="152121"/>
                    <a:pt x="655929" y="152482"/>
                    <a:pt x="675175" y="152934"/>
                  </a:cubicBezTo>
                  <a:cubicBezTo>
                    <a:pt x="677615" y="152934"/>
                    <a:pt x="679694" y="152572"/>
                    <a:pt x="681410" y="150856"/>
                  </a:cubicBezTo>
                  <a:cubicBezTo>
                    <a:pt x="685025" y="147332"/>
                    <a:pt x="689272" y="146247"/>
                    <a:pt x="694332" y="146247"/>
                  </a:cubicBezTo>
                  <a:cubicBezTo>
                    <a:pt x="717464" y="146338"/>
                    <a:pt x="740597" y="146157"/>
                    <a:pt x="763729" y="145976"/>
                  </a:cubicBezTo>
                  <a:close/>
                  <a:moveTo>
                    <a:pt x="121354" y="143265"/>
                  </a:moveTo>
                  <a:cubicBezTo>
                    <a:pt x="240269" y="145163"/>
                    <a:pt x="359364" y="147151"/>
                    <a:pt x="478369" y="149048"/>
                  </a:cubicBezTo>
                  <a:cubicBezTo>
                    <a:pt x="478460" y="149319"/>
                    <a:pt x="478460" y="149590"/>
                    <a:pt x="478550" y="149861"/>
                  </a:cubicBezTo>
                  <a:cubicBezTo>
                    <a:pt x="477827" y="150133"/>
                    <a:pt x="477014" y="150404"/>
                    <a:pt x="476291" y="150675"/>
                  </a:cubicBezTo>
                  <a:cubicBezTo>
                    <a:pt x="469243" y="153566"/>
                    <a:pt x="464815" y="158717"/>
                    <a:pt x="464544" y="166397"/>
                  </a:cubicBezTo>
                  <a:cubicBezTo>
                    <a:pt x="464273" y="175524"/>
                    <a:pt x="464815" y="184650"/>
                    <a:pt x="464996" y="193777"/>
                  </a:cubicBezTo>
                  <a:cubicBezTo>
                    <a:pt x="464996" y="194500"/>
                    <a:pt x="464996" y="195313"/>
                    <a:pt x="465357" y="195946"/>
                  </a:cubicBezTo>
                  <a:cubicBezTo>
                    <a:pt x="466623" y="198205"/>
                    <a:pt x="465357" y="199650"/>
                    <a:pt x="463912" y="201186"/>
                  </a:cubicBezTo>
                  <a:cubicBezTo>
                    <a:pt x="460117" y="205253"/>
                    <a:pt x="459032" y="209951"/>
                    <a:pt x="461291" y="215102"/>
                  </a:cubicBezTo>
                  <a:cubicBezTo>
                    <a:pt x="463460" y="220162"/>
                    <a:pt x="467436" y="223325"/>
                    <a:pt x="473128" y="223506"/>
                  </a:cubicBezTo>
                  <a:cubicBezTo>
                    <a:pt x="478821" y="223777"/>
                    <a:pt x="482887" y="220795"/>
                    <a:pt x="485598" y="216006"/>
                  </a:cubicBezTo>
                  <a:cubicBezTo>
                    <a:pt x="485960" y="215283"/>
                    <a:pt x="486592" y="214469"/>
                    <a:pt x="486592" y="213747"/>
                  </a:cubicBezTo>
                  <a:cubicBezTo>
                    <a:pt x="486773" y="210042"/>
                    <a:pt x="489213" y="209229"/>
                    <a:pt x="492285" y="208777"/>
                  </a:cubicBezTo>
                  <a:cubicBezTo>
                    <a:pt x="499243" y="207692"/>
                    <a:pt x="505749" y="205253"/>
                    <a:pt x="511893" y="201909"/>
                  </a:cubicBezTo>
                  <a:cubicBezTo>
                    <a:pt x="518490" y="198205"/>
                    <a:pt x="521743" y="192241"/>
                    <a:pt x="523821" y="185464"/>
                  </a:cubicBezTo>
                  <a:cubicBezTo>
                    <a:pt x="526983" y="175434"/>
                    <a:pt x="527164" y="165132"/>
                    <a:pt x="526712" y="154741"/>
                  </a:cubicBezTo>
                  <a:cubicBezTo>
                    <a:pt x="526622" y="153114"/>
                    <a:pt x="526622" y="151578"/>
                    <a:pt x="526532" y="150042"/>
                  </a:cubicBezTo>
                  <a:cubicBezTo>
                    <a:pt x="526532" y="149771"/>
                    <a:pt x="526622" y="149500"/>
                    <a:pt x="526622" y="149229"/>
                  </a:cubicBezTo>
                  <a:cubicBezTo>
                    <a:pt x="553549" y="149590"/>
                    <a:pt x="580477" y="149952"/>
                    <a:pt x="607856" y="150313"/>
                  </a:cubicBezTo>
                  <a:cubicBezTo>
                    <a:pt x="607043" y="150855"/>
                    <a:pt x="606411" y="151307"/>
                    <a:pt x="605778" y="151578"/>
                  </a:cubicBezTo>
                  <a:cubicBezTo>
                    <a:pt x="593850" y="156729"/>
                    <a:pt x="590869" y="166126"/>
                    <a:pt x="590869" y="177241"/>
                  </a:cubicBezTo>
                  <a:cubicBezTo>
                    <a:pt x="590869" y="179229"/>
                    <a:pt x="591049" y="181126"/>
                    <a:pt x="591320" y="183024"/>
                  </a:cubicBezTo>
                  <a:cubicBezTo>
                    <a:pt x="592585" y="191427"/>
                    <a:pt x="597555" y="196849"/>
                    <a:pt x="605959" y="198385"/>
                  </a:cubicBezTo>
                  <a:cubicBezTo>
                    <a:pt x="610658" y="199199"/>
                    <a:pt x="615447" y="199650"/>
                    <a:pt x="620145" y="199560"/>
                  </a:cubicBezTo>
                  <a:cubicBezTo>
                    <a:pt x="652404" y="198747"/>
                    <a:pt x="684573" y="197662"/>
                    <a:pt x="716741" y="196668"/>
                  </a:cubicBezTo>
                  <a:cubicBezTo>
                    <a:pt x="719633" y="196578"/>
                    <a:pt x="721982" y="196036"/>
                    <a:pt x="723970" y="193325"/>
                  </a:cubicBezTo>
                  <a:cubicBezTo>
                    <a:pt x="726229" y="190343"/>
                    <a:pt x="729482" y="188084"/>
                    <a:pt x="732373" y="185554"/>
                  </a:cubicBezTo>
                  <a:cubicBezTo>
                    <a:pt x="735717" y="182662"/>
                    <a:pt x="739783" y="182030"/>
                    <a:pt x="743940" y="181849"/>
                  </a:cubicBezTo>
                  <a:cubicBezTo>
                    <a:pt x="754964" y="181488"/>
                    <a:pt x="766078" y="181126"/>
                    <a:pt x="777102" y="180765"/>
                  </a:cubicBezTo>
                  <a:cubicBezTo>
                    <a:pt x="778277" y="180765"/>
                    <a:pt x="779451" y="180674"/>
                    <a:pt x="780626" y="180494"/>
                  </a:cubicBezTo>
                  <a:cubicBezTo>
                    <a:pt x="784241" y="180042"/>
                    <a:pt x="785506" y="178687"/>
                    <a:pt x="785596" y="174982"/>
                  </a:cubicBezTo>
                  <a:cubicBezTo>
                    <a:pt x="785686" y="169470"/>
                    <a:pt x="785686" y="163867"/>
                    <a:pt x="785686" y="158265"/>
                  </a:cubicBezTo>
                  <a:cubicBezTo>
                    <a:pt x="785777" y="154470"/>
                    <a:pt x="785777" y="154289"/>
                    <a:pt x="789662" y="154289"/>
                  </a:cubicBezTo>
                  <a:cubicBezTo>
                    <a:pt x="812433" y="154379"/>
                    <a:pt x="835204" y="154379"/>
                    <a:pt x="857975" y="154741"/>
                  </a:cubicBezTo>
                  <a:cubicBezTo>
                    <a:pt x="895023" y="155283"/>
                    <a:pt x="932071" y="156006"/>
                    <a:pt x="969119" y="156638"/>
                  </a:cubicBezTo>
                  <a:cubicBezTo>
                    <a:pt x="974992" y="156729"/>
                    <a:pt x="980956" y="157000"/>
                    <a:pt x="986920" y="157090"/>
                  </a:cubicBezTo>
                  <a:cubicBezTo>
                    <a:pt x="988637" y="157090"/>
                    <a:pt x="989359" y="157723"/>
                    <a:pt x="990082" y="159259"/>
                  </a:cubicBezTo>
                  <a:cubicBezTo>
                    <a:pt x="1000564" y="181397"/>
                    <a:pt x="1017642" y="194680"/>
                    <a:pt x="1042401" y="197391"/>
                  </a:cubicBezTo>
                  <a:cubicBezTo>
                    <a:pt x="1046829" y="197933"/>
                    <a:pt x="1049359" y="200735"/>
                    <a:pt x="1051708" y="203988"/>
                  </a:cubicBezTo>
                  <a:cubicBezTo>
                    <a:pt x="1057763" y="212391"/>
                    <a:pt x="1054058" y="223054"/>
                    <a:pt x="1044028" y="225855"/>
                  </a:cubicBezTo>
                  <a:cubicBezTo>
                    <a:pt x="1041407" y="226578"/>
                    <a:pt x="1038606" y="226849"/>
                    <a:pt x="1035895" y="226939"/>
                  </a:cubicBezTo>
                  <a:cubicBezTo>
                    <a:pt x="1025775" y="227391"/>
                    <a:pt x="1015835" y="227843"/>
                    <a:pt x="1005986" y="230554"/>
                  </a:cubicBezTo>
                  <a:cubicBezTo>
                    <a:pt x="986468" y="235885"/>
                    <a:pt x="973095" y="248626"/>
                    <a:pt x="963426" y="265704"/>
                  </a:cubicBezTo>
                  <a:cubicBezTo>
                    <a:pt x="958185" y="274921"/>
                    <a:pt x="954390" y="284861"/>
                    <a:pt x="954571" y="295614"/>
                  </a:cubicBezTo>
                  <a:cubicBezTo>
                    <a:pt x="954661" y="301758"/>
                    <a:pt x="955474" y="308083"/>
                    <a:pt x="957281" y="313957"/>
                  </a:cubicBezTo>
                  <a:cubicBezTo>
                    <a:pt x="961890" y="328595"/>
                    <a:pt x="966950" y="343053"/>
                    <a:pt x="972372" y="357421"/>
                  </a:cubicBezTo>
                  <a:cubicBezTo>
                    <a:pt x="994239" y="415342"/>
                    <a:pt x="1016106" y="473263"/>
                    <a:pt x="1038245" y="531456"/>
                  </a:cubicBezTo>
                  <a:cubicBezTo>
                    <a:pt x="1049359" y="560462"/>
                    <a:pt x="1053877" y="590281"/>
                    <a:pt x="1051166" y="621094"/>
                  </a:cubicBezTo>
                  <a:cubicBezTo>
                    <a:pt x="1050172" y="632389"/>
                    <a:pt x="1047461" y="643594"/>
                    <a:pt x="1045654" y="654889"/>
                  </a:cubicBezTo>
                  <a:cubicBezTo>
                    <a:pt x="1045112" y="658413"/>
                    <a:pt x="1043124" y="660039"/>
                    <a:pt x="1039690" y="660039"/>
                  </a:cubicBezTo>
                  <a:cubicBezTo>
                    <a:pt x="1037160" y="660039"/>
                    <a:pt x="1036618" y="661304"/>
                    <a:pt x="1036347" y="663834"/>
                  </a:cubicBezTo>
                  <a:cubicBezTo>
                    <a:pt x="1035895" y="668714"/>
                    <a:pt x="1035263" y="673594"/>
                    <a:pt x="1033817" y="678292"/>
                  </a:cubicBezTo>
                  <a:cubicBezTo>
                    <a:pt x="1031468" y="686154"/>
                    <a:pt x="1028847" y="689858"/>
                    <a:pt x="1022070" y="692840"/>
                  </a:cubicBezTo>
                  <a:cubicBezTo>
                    <a:pt x="1018998" y="694196"/>
                    <a:pt x="1011317" y="694467"/>
                    <a:pt x="1006709" y="694196"/>
                  </a:cubicBezTo>
                  <a:cubicBezTo>
                    <a:pt x="994781" y="693473"/>
                    <a:pt x="987914" y="683624"/>
                    <a:pt x="984299" y="672509"/>
                  </a:cubicBezTo>
                  <a:cubicBezTo>
                    <a:pt x="984028" y="671696"/>
                    <a:pt x="982311" y="670250"/>
                    <a:pt x="982040" y="670160"/>
                  </a:cubicBezTo>
                  <a:cubicBezTo>
                    <a:pt x="982131" y="677389"/>
                    <a:pt x="977070" y="678202"/>
                    <a:pt x="972010" y="678925"/>
                  </a:cubicBezTo>
                  <a:cubicBezTo>
                    <a:pt x="971197" y="679015"/>
                    <a:pt x="781168" y="692389"/>
                    <a:pt x="781168" y="692389"/>
                  </a:cubicBezTo>
                  <a:cubicBezTo>
                    <a:pt x="775476" y="691666"/>
                    <a:pt x="773397" y="687780"/>
                    <a:pt x="773126" y="682630"/>
                  </a:cubicBezTo>
                  <a:cubicBezTo>
                    <a:pt x="772765" y="675581"/>
                    <a:pt x="772494" y="669437"/>
                    <a:pt x="772403" y="662389"/>
                  </a:cubicBezTo>
                  <a:cubicBezTo>
                    <a:pt x="772313" y="659407"/>
                    <a:pt x="772674" y="659136"/>
                    <a:pt x="775385" y="659678"/>
                  </a:cubicBezTo>
                  <a:cubicBezTo>
                    <a:pt x="776831" y="659949"/>
                    <a:pt x="978426" y="659768"/>
                    <a:pt x="979329" y="659678"/>
                  </a:cubicBezTo>
                  <a:lnTo>
                    <a:pt x="979329" y="655069"/>
                  </a:lnTo>
                  <a:lnTo>
                    <a:pt x="773036" y="655069"/>
                  </a:lnTo>
                  <a:cubicBezTo>
                    <a:pt x="772765" y="651365"/>
                    <a:pt x="773126" y="625341"/>
                    <a:pt x="773488" y="615943"/>
                  </a:cubicBezTo>
                  <a:cubicBezTo>
                    <a:pt x="774572" y="588654"/>
                    <a:pt x="772765" y="561907"/>
                    <a:pt x="765536" y="535612"/>
                  </a:cubicBezTo>
                  <a:cubicBezTo>
                    <a:pt x="757765" y="507058"/>
                    <a:pt x="750446" y="478323"/>
                    <a:pt x="743036" y="449679"/>
                  </a:cubicBezTo>
                  <a:cubicBezTo>
                    <a:pt x="741229" y="442631"/>
                    <a:pt x="740054" y="435492"/>
                    <a:pt x="738157" y="428535"/>
                  </a:cubicBezTo>
                  <a:cubicBezTo>
                    <a:pt x="734000" y="413173"/>
                    <a:pt x="726139" y="400071"/>
                    <a:pt x="711862" y="392571"/>
                  </a:cubicBezTo>
                  <a:cubicBezTo>
                    <a:pt x="691892" y="381999"/>
                    <a:pt x="682765" y="381095"/>
                    <a:pt x="660446" y="386246"/>
                  </a:cubicBezTo>
                  <a:cubicBezTo>
                    <a:pt x="637404" y="391577"/>
                    <a:pt x="614091" y="393926"/>
                    <a:pt x="590597" y="395011"/>
                  </a:cubicBezTo>
                  <a:cubicBezTo>
                    <a:pt x="566110" y="396095"/>
                    <a:pt x="541983" y="392932"/>
                    <a:pt x="518580" y="385613"/>
                  </a:cubicBezTo>
                  <a:cubicBezTo>
                    <a:pt x="498068" y="379198"/>
                    <a:pt x="456141" y="364559"/>
                    <a:pt x="455418" y="364378"/>
                  </a:cubicBezTo>
                  <a:cubicBezTo>
                    <a:pt x="451713" y="363294"/>
                    <a:pt x="450719" y="360674"/>
                    <a:pt x="450990" y="356336"/>
                  </a:cubicBezTo>
                  <a:cubicBezTo>
                    <a:pt x="451894" y="343866"/>
                    <a:pt x="450448" y="305644"/>
                    <a:pt x="449002" y="299228"/>
                  </a:cubicBezTo>
                  <a:cubicBezTo>
                    <a:pt x="447556" y="293083"/>
                    <a:pt x="445388" y="286939"/>
                    <a:pt x="442858" y="281156"/>
                  </a:cubicBezTo>
                  <a:cubicBezTo>
                    <a:pt x="435087" y="263264"/>
                    <a:pt x="423520" y="248174"/>
                    <a:pt x="407346" y="237060"/>
                  </a:cubicBezTo>
                  <a:cubicBezTo>
                    <a:pt x="394424" y="228204"/>
                    <a:pt x="379605" y="223596"/>
                    <a:pt x="364334" y="220614"/>
                  </a:cubicBezTo>
                  <a:cubicBezTo>
                    <a:pt x="347256" y="217180"/>
                    <a:pt x="329816" y="216729"/>
                    <a:pt x="312467" y="216367"/>
                  </a:cubicBezTo>
                  <a:cubicBezTo>
                    <a:pt x="260148" y="215373"/>
                    <a:pt x="122077" y="212482"/>
                    <a:pt x="121354" y="211126"/>
                  </a:cubicBezTo>
                  <a:lnTo>
                    <a:pt x="121354" y="182120"/>
                  </a:lnTo>
                  <a:cubicBezTo>
                    <a:pt x="122258" y="182120"/>
                    <a:pt x="273793" y="183566"/>
                    <a:pt x="341563" y="183385"/>
                  </a:cubicBezTo>
                  <a:cubicBezTo>
                    <a:pt x="359997" y="193957"/>
                    <a:pt x="425418" y="228475"/>
                    <a:pt x="427044" y="228475"/>
                  </a:cubicBezTo>
                  <a:cubicBezTo>
                    <a:pt x="468701" y="229018"/>
                    <a:pt x="510447" y="229469"/>
                    <a:pt x="552194" y="229921"/>
                  </a:cubicBezTo>
                  <a:cubicBezTo>
                    <a:pt x="554272" y="229921"/>
                    <a:pt x="556441" y="229831"/>
                    <a:pt x="558519" y="229650"/>
                  </a:cubicBezTo>
                  <a:cubicBezTo>
                    <a:pt x="562134" y="229289"/>
                    <a:pt x="564845" y="226216"/>
                    <a:pt x="564935" y="222602"/>
                  </a:cubicBezTo>
                  <a:cubicBezTo>
                    <a:pt x="565025" y="218084"/>
                    <a:pt x="564935" y="213566"/>
                    <a:pt x="565025" y="209048"/>
                  </a:cubicBezTo>
                  <a:cubicBezTo>
                    <a:pt x="565116" y="200735"/>
                    <a:pt x="565116" y="192421"/>
                    <a:pt x="565477" y="184108"/>
                  </a:cubicBezTo>
                  <a:cubicBezTo>
                    <a:pt x="565658" y="180494"/>
                    <a:pt x="565568" y="178325"/>
                    <a:pt x="565658" y="174711"/>
                  </a:cubicBezTo>
                  <a:cubicBezTo>
                    <a:pt x="565748" y="171096"/>
                    <a:pt x="561230" y="171187"/>
                    <a:pt x="561321" y="174620"/>
                  </a:cubicBezTo>
                  <a:cubicBezTo>
                    <a:pt x="561411" y="176970"/>
                    <a:pt x="561411" y="176337"/>
                    <a:pt x="561321" y="178325"/>
                  </a:cubicBezTo>
                  <a:cubicBezTo>
                    <a:pt x="560869" y="190524"/>
                    <a:pt x="560688" y="202632"/>
                    <a:pt x="560327" y="214831"/>
                  </a:cubicBezTo>
                  <a:cubicBezTo>
                    <a:pt x="560236" y="217180"/>
                    <a:pt x="560055" y="219620"/>
                    <a:pt x="560055" y="221969"/>
                  </a:cubicBezTo>
                  <a:cubicBezTo>
                    <a:pt x="560055" y="223957"/>
                    <a:pt x="559242" y="225042"/>
                    <a:pt x="557164" y="225042"/>
                  </a:cubicBezTo>
                  <a:cubicBezTo>
                    <a:pt x="549664" y="225132"/>
                    <a:pt x="543068" y="225584"/>
                    <a:pt x="535568" y="225494"/>
                  </a:cubicBezTo>
                  <a:cubicBezTo>
                    <a:pt x="499604" y="225132"/>
                    <a:pt x="463641" y="224680"/>
                    <a:pt x="427677" y="224228"/>
                  </a:cubicBezTo>
                  <a:cubicBezTo>
                    <a:pt x="426321" y="224228"/>
                    <a:pt x="355569" y="183656"/>
                    <a:pt x="344364" y="179138"/>
                  </a:cubicBezTo>
                  <a:cubicBezTo>
                    <a:pt x="343280" y="178687"/>
                    <a:pt x="122709" y="177512"/>
                    <a:pt x="121354" y="177512"/>
                  </a:cubicBezTo>
                  <a:close/>
                  <a:moveTo>
                    <a:pt x="40843" y="143175"/>
                  </a:moveTo>
                  <a:lnTo>
                    <a:pt x="116113" y="143175"/>
                  </a:lnTo>
                  <a:lnTo>
                    <a:pt x="116113" y="200192"/>
                  </a:lnTo>
                  <a:lnTo>
                    <a:pt x="49156" y="200192"/>
                  </a:lnTo>
                  <a:cubicBezTo>
                    <a:pt x="44548" y="200192"/>
                    <a:pt x="40843" y="196488"/>
                    <a:pt x="40843" y="191879"/>
                  </a:cubicBezTo>
                  <a:close/>
                  <a:moveTo>
                    <a:pt x="861280" y="118198"/>
                  </a:moveTo>
                  <a:lnTo>
                    <a:pt x="868818" y="125826"/>
                  </a:lnTo>
                  <a:lnTo>
                    <a:pt x="861183" y="133462"/>
                  </a:lnTo>
                  <a:lnTo>
                    <a:pt x="861228" y="133507"/>
                  </a:lnTo>
                  <a:cubicBezTo>
                    <a:pt x="865204" y="133597"/>
                    <a:pt x="868909" y="129893"/>
                    <a:pt x="868909" y="125826"/>
                  </a:cubicBezTo>
                  <a:close/>
                  <a:moveTo>
                    <a:pt x="968577" y="48838"/>
                  </a:moveTo>
                  <a:cubicBezTo>
                    <a:pt x="962703" y="48838"/>
                    <a:pt x="958275" y="53628"/>
                    <a:pt x="958275" y="59772"/>
                  </a:cubicBezTo>
                  <a:cubicBezTo>
                    <a:pt x="958275" y="65465"/>
                    <a:pt x="963065" y="70164"/>
                    <a:pt x="968757" y="70254"/>
                  </a:cubicBezTo>
                  <a:cubicBezTo>
                    <a:pt x="974992" y="70164"/>
                    <a:pt x="979149" y="65917"/>
                    <a:pt x="979058" y="59501"/>
                  </a:cubicBezTo>
                  <a:cubicBezTo>
                    <a:pt x="979058" y="53447"/>
                    <a:pt x="974450" y="48838"/>
                    <a:pt x="968577" y="48838"/>
                  </a:cubicBezTo>
                  <a:close/>
                  <a:moveTo>
                    <a:pt x="923396" y="42694"/>
                  </a:moveTo>
                  <a:cubicBezTo>
                    <a:pt x="925474" y="43507"/>
                    <a:pt x="927643" y="44140"/>
                    <a:pt x="929721" y="45134"/>
                  </a:cubicBezTo>
                  <a:cubicBezTo>
                    <a:pt x="938125" y="49381"/>
                    <a:pt x="946529" y="48387"/>
                    <a:pt x="954932" y="45224"/>
                  </a:cubicBezTo>
                  <a:cubicBezTo>
                    <a:pt x="957010" y="44411"/>
                    <a:pt x="958998" y="43688"/>
                    <a:pt x="960986" y="42694"/>
                  </a:cubicBezTo>
                  <a:cubicBezTo>
                    <a:pt x="973817" y="36730"/>
                    <a:pt x="988817" y="48838"/>
                    <a:pt x="987100" y="62573"/>
                  </a:cubicBezTo>
                  <a:cubicBezTo>
                    <a:pt x="986649" y="66368"/>
                    <a:pt x="985835" y="70164"/>
                    <a:pt x="984751" y="73868"/>
                  </a:cubicBezTo>
                  <a:cubicBezTo>
                    <a:pt x="981588" y="84260"/>
                    <a:pt x="978245" y="94652"/>
                    <a:pt x="974902" y="104953"/>
                  </a:cubicBezTo>
                  <a:cubicBezTo>
                    <a:pt x="974721" y="105495"/>
                    <a:pt x="974540" y="105947"/>
                    <a:pt x="974360" y="106398"/>
                  </a:cubicBezTo>
                  <a:cubicBezTo>
                    <a:pt x="974179" y="106489"/>
                    <a:pt x="973908" y="106670"/>
                    <a:pt x="973637" y="106760"/>
                  </a:cubicBezTo>
                  <a:cubicBezTo>
                    <a:pt x="961980" y="81459"/>
                    <a:pt x="942282" y="62483"/>
                    <a:pt x="922854" y="43326"/>
                  </a:cubicBezTo>
                  <a:cubicBezTo>
                    <a:pt x="923035" y="43146"/>
                    <a:pt x="923215" y="42875"/>
                    <a:pt x="923396" y="42694"/>
                  </a:cubicBezTo>
                  <a:close/>
                  <a:moveTo>
                    <a:pt x="9578" y="27604"/>
                  </a:moveTo>
                  <a:lnTo>
                    <a:pt x="37952" y="27604"/>
                  </a:lnTo>
                  <a:lnTo>
                    <a:pt x="37952" y="98537"/>
                  </a:lnTo>
                  <a:lnTo>
                    <a:pt x="9578" y="98537"/>
                  </a:lnTo>
                  <a:cubicBezTo>
                    <a:pt x="4337" y="98537"/>
                    <a:pt x="0" y="94200"/>
                    <a:pt x="0" y="88868"/>
                  </a:cubicBezTo>
                  <a:lnTo>
                    <a:pt x="0" y="37182"/>
                  </a:lnTo>
                  <a:cubicBezTo>
                    <a:pt x="0" y="31941"/>
                    <a:pt x="4337" y="27604"/>
                    <a:pt x="9578" y="27604"/>
                  </a:cubicBezTo>
                  <a:close/>
                  <a:moveTo>
                    <a:pt x="115752" y="24005"/>
                  </a:moveTo>
                  <a:cubicBezTo>
                    <a:pt x="277227" y="24095"/>
                    <a:pt x="437798" y="29065"/>
                    <a:pt x="598730" y="29788"/>
                  </a:cubicBezTo>
                  <a:cubicBezTo>
                    <a:pt x="598730" y="31686"/>
                    <a:pt x="598820" y="33312"/>
                    <a:pt x="598730" y="34939"/>
                  </a:cubicBezTo>
                  <a:cubicBezTo>
                    <a:pt x="598459" y="41264"/>
                    <a:pt x="598278" y="47589"/>
                    <a:pt x="597736" y="53824"/>
                  </a:cubicBezTo>
                  <a:cubicBezTo>
                    <a:pt x="597374" y="58703"/>
                    <a:pt x="594754" y="62589"/>
                    <a:pt x="591049" y="65661"/>
                  </a:cubicBezTo>
                  <a:cubicBezTo>
                    <a:pt x="590326" y="66203"/>
                    <a:pt x="589242" y="66564"/>
                    <a:pt x="588338" y="66564"/>
                  </a:cubicBezTo>
                  <a:cubicBezTo>
                    <a:pt x="559333" y="66474"/>
                    <a:pt x="530327" y="66113"/>
                    <a:pt x="501321" y="66203"/>
                  </a:cubicBezTo>
                  <a:cubicBezTo>
                    <a:pt x="493911" y="66203"/>
                    <a:pt x="487496" y="64215"/>
                    <a:pt x="481622" y="60059"/>
                  </a:cubicBezTo>
                  <a:cubicBezTo>
                    <a:pt x="479002" y="58251"/>
                    <a:pt x="476381" y="56806"/>
                    <a:pt x="472857" y="56806"/>
                  </a:cubicBezTo>
                  <a:cubicBezTo>
                    <a:pt x="431924" y="56263"/>
                    <a:pt x="391081" y="55450"/>
                    <a:pt x="350148" y="54727"/>
                  </a:cubicBezTo>
                  <a:cubicBezTo>
                    <a:pt x="289064" y="53733"/>
                    <a:pt x="227890" y="52920"/>
                    <a:pt x="166806" y="51926"/>
                  </a:cubicBezTo>
                  <a:cubicBezTo>
                    <a:pt x="160119" y="51836"/>
                    <a:pt x="153523" y="51113"/>
                    <a:pt x="146836" y="50390"/>
                  </a:cubicBezTo>
                  <a:cubicBezTo>
                    <a:pt x="142589" y="49938"/>
                    <a:pt x="138794" y="47860"/>
                    <a:pt x="135722" y="44788"/>
                  </a:cubicBezTo>
                  <a:cubicBezTo>
                    <a:pt x="129216" y="38192"/>
                    <a:pt x="122800" y="31415"/>
                    <a:pt x="115752" y="24005"/>
                  </a:cubicBezTo>
                  <a:close/>
                  <a:moveTo>
                    <a:pt x="48252" y="17032"/>
                  </a:moveTo>
                  <a:cubicBezTo>
                    <a:pt x="65963" y="17845"/>
                    <a:pt x="83764" y="16760"/>
                    <a:pt x="101475" y="17393"/>
                  </a:cubicBezTo>
                  <a:cubicBezTo>
                    <a:pt x="104005" y="17483"/>
                    <a:pt x="105902" y="18387"/>
                    <a:pt x="107167" y="20556"/>
                  </a:cubicBezTo>
                  <a:cubicBezTo>
                    <a:pt x="108884" y="23447"/>
                    <a:pt x="110330" y="28146"/>
                    <a:pt x="112047" y="30947"/>
                  </a:cubicBezTo>
                  <a:cubicBezTo>
                    <a:pt x="112860" y="32393"/>
                    <a:pt x="126957" y="47031"/>
                    <a:pt x="132830" y="53176"/>
                  </a:cubicBezTo>
                  <a:cubicBezTo>
                    <a:pt x="138523" y="59050"/>
                    <a:pt x="145480" y="61038"/>
                    <a:pt x="153432" y="61218"/>
                  </a:cubicBezTo>
                  <a:cubicBezTo>
                    <a:pt x="191836" y="61941"/>
                    <a:pt x="389816" y="65465"/>
                    <a:pt x="450448" y="66459"/>
                  </a:cubicBezTo>
                  <a:cubicBezTo>
                    <a:pt x="457406" y="66550"/>
                    <a:pt x="464364" y="67001"/>
                    <a:pt x="471321" y="67182"/>
                  </a:cubicBezTo>
                  <a:cubicBezTo>
                    <a:pt x="474484" y="67272"/>
                    <a:pt x="477466" y="67815"/>
                    <a:pt x="479996" y="69893"/>
                  </a:cubicBezTo>
                  <a:cubicBezTo>
                    <a:pt x="486411" y="75315"/>
                    <a:pt x="493731" y="76489"/>
                    <a:pt x="502044" y="76399"/>
                  </a:cubicBezTo>
                  <a:cubicBezTo>
                    <a:pt x="529875" y="76128"/>
                    <a:pt x="557706" y="76580"/>
                    <a:pt x="585537" y="76760"/>
                  </a:cubicBezTo>
                  <a:cubicBezTo>
                    <a:pt x="591863" y="76851"/>
                    <a:pt x="598007" y="72965"/>
                    <a:pt x="599724" y="66730"/>
                  </a:cubicBezTo>
                  <a:cubicBezTo>
                    <a:pt x="601079" y="61670"/>
                    <a:pt x="601621" y="56339"/>
                    <a:pt x="602254" y="51098"/>
                  </a:cubicBezTo>
                  <a:cubicBezTo>
                    <a:pt x="602706" y="47483"/>
                    <a:pt x="602887" y="43778"/>
                    <a:pt x="603067" y="40164"/>
                  </a:cubicBezTo>
                  <a:cubicBezTo>
                    <a:pt x="603158" y="37905"/>
                    <a:pt x="603519" y="35736"/>
                    <a:pt x="601260" y="33929"/>
                  </a:cubicBezTo>
                  <a:cubicBezTo>
                    <a:pt x="600447" y="33297"/>
                    <a:pt x="600627" y="30586"/>
                    <a:pt x="601170" y="29140"/>
                  </a:cubicBezTo>
                  <a:cubicBezTo>
                    <a:pt x="601441" y="28327"/>
                    <a:pt x="603338" y="27694"/>
                    <a:pt x="604513" y="27694"/>
                  </a:cubicBezTo>
                  <a:cubicBezTo>
                    <a:pt x="624031" y="27785"/>
                    <a:pt x="643459" y="27785"/>
                    <a:pt x="662976" y="28056"/>
                  </a:cubicBezTo>
                  <a:cubicBezTo>
                    <a:pt x="703910" y="28598"/>
                    <a:pt x="744753" y="29321"/>
                    <a:pt x="785686" y="30044"/>
                  </a:cubicBezTo>
                  <a:cubicBezTo>
                    <a:pt x="802222" y="30405"/>
                    <a:pt x="818668" y="30857"/>
                    <a:pt x="835114" y="31128"/>
                  </a:cubicBezTo>
                  <a:cubicBezTo>
                    <a:pt x="837011" y="31128"/>
                    <a:pt x="838005" y="31761"/>
                    <a:pt x="838096" y="33658"/>
                  </a:cubicBezTo>
                  <a:cubicBezTo>
                    <a:pt x="838186" y="34652"/>
                    <a:pt x="838367" y="35646"/>
                    <a:pt x="838457" y="36640"/>
                  </a:cubicBezTo>
                  <a:cubicBezTo>
                    <a:pt x="838999" y="41068"/>
                    <a:pt x="839903" y="42062"/>
                    <a:pt x="844240" y="41339"/>
                  </a:cubicBezTo>
                  <a:cubicBezTo>
                    <a:pt x="854541" y="39532"/>
                    <a:pt x="864752" y="37544"/>
                    <a:pt x="874963" y="35556"/>
                  </a:cubicBezTo>
                  <a:cubicBezTo>
                    <a:pt x="875776" y="35465"/>
                    <a:pt x="876951" y="35014"/>
                    <a:pt x="877312" y="34381"/>
                  </a:cubicBezTo>
                  <a:cubicBezTo>
                    <a:pt x="878758" y="31941"/>
                    <a:pt x="881017" y="31941"/>
                    <a:pt x="883276" y="31941"/>
                  </a:cubicBezTo>
                  <a:cubicBezTo>
                    <a:pt x="889059" y="32032"/>
                    <a:pt x="894932" y="32122"/>
                    <a:pt x="900806" y="32303"/>
                  </a:cubicBezTo>
                  <a:cubicBezTo>
                    <a:pt x="901890" y="32393"/>
                    <a:pt x="903065" y="32845"/>
                    <a:pt x="903788" y="33477"/>
                  </a:cubicBezTo>
                  <a:cubicBezTo>
                    <a:pt x="907583" y="36730"/>
                    <a:pt x="911378" y="40074"/>
                    <a:pt x="914993" y="43507"/>
                  </a:cubicBezTo>
                  <a:cubicBezTo>
                    <a:pt x="921408" y="49562"/>
                    <a:pt x="927733" y="55616"/>
                    <a:pt x="933968" y="61851"/>
                  </a:cubicBezTo>
                  <a:cubicBezTo>
                    <a:pt x="946528" y="74321"/>
                    <a:pt x="957462" y="88146"/>
                    <a:pt x="966137" y="103688"/>
                  </a:cubicBezTo>
                  <a:cubicBezTo>
                    <a:pt x="967673" y="106399"/>
                    <a:pt x="969028" y="109200"/>
                    <a:pt x="972191" y="110555"/>
                  </a:cubicBezTo>
                  <a:cubicBezTo>
                    <a:pt x="972914" y="110826"/>
                    <a:pt x="973456" y="111911"/>
                    <a:pt x="973817" y="112724"/>
                  </a:cubicBezTo>
                  <a:cubicBezTo>
                    <a:pt x="979329" y="124742"/>
                    <a:pt x="983576" y="137212"/>
                    <a:pt x="986920" y="149953"/>
                  </a:cubicBezTo>
                  <a:cubicBezTo>
                    <a:pt x="986920" y="150314"/>
                    <a:pt x="986920" y="150676"/>
                    <a:pt x="987010" y="152031"/>
                  </a:cubicBezTo>
                  <a:cubicBezTo>
                    <a:pt x="923306" y="150856"/>
                    <a:pt x="859963" y="149772"/>
                    <a:pt x="796891" y="148688"/>
                  </a:cubicBezTo>
                  <a:cubicBezTo>
                    <a:pt x="796891" y="148597"/>
                    <a:pt x="796891" y="148507"/>
                    <a:pt x="796891" y="148417"/>
                  </a:cubicBezTo>
                  <a:lnTo>
                    <a:pt x="796801" y="148417"/>
                  </a:lnTo>
                  <a:lnTo>
                    <a:pt x="783969" y="82363"/>
                  </a:lnTo>
                  <a:cubicBezTo>
                    <a:pt x="783698" y="81007"/>
                    <a:pt x="782524" y="80194"/>
                    <a:pt x="781259" y="80465"/>
                  </a:cubicBezTo>
                  <a:lnTo>
                    <a:pt x="776469" y="81549"/>
                  </a:lnTo>
                  <a:cubicBezTo>
                    <a:pt x="775205" y="81821"/>
                    <a:pt x="774391" y="83086"/>
                    <a:pt x="774662" y="84441"/>
                  </a:cubicBezTo>
                  <a:lnTo>
                    <a:pt x="787042" y="148326"/>
                  </a:lnTo>
                  <a:lnTo>
                    <a:pt x="784150" y="148326"/>
                  </a:lnTo>
                  <a:cubicBezTo>
                    <a:pt x="782343" y="148326"/>
                    <a:pt x="780807" y="147513"/>
                    <a:pt x="779632" y="146338"/>
                  </a:cubicBezTo>
                  <a:lnTo>
                    <a:pt x="767162" y="82272"/>
                  </a:lnTo>
                  <a:cubicBezTo>
                    <a:pt x="766891" y="80917"/>
                    <a:pt x="765717" y="80104"/>
                    <a:pt x="764451" y="80375"/>
                  </a:cubicBezTo>
                  <a:lnTo>
                    <a:pt x="759662" y="81459"/>
                  </a:lnTo>
                  <a:cubicBezTo>
                    <a:pt x="758397" y="81730"/>
                    <a:pt x="757584" y="82995"/>
                    <a:pt x="757855" y="84351"/>
                  </a:cubicBezTo>
                  <a:lnTo>
                    <a:pt x="768970" y="141369"/>
                  </a:lnTo>
                  <a:lnTo>
                    <a:pt x="758578" y="141369"/>
                  </a:lnTo>
                  <a:lnTo>
                    <a:pt x="747102" y="82272"/>
                  </a:lnTo>
                  <a:cubicBezTo>
                    <a:pt x="746831" y="80917"/>
                    <a:pt x="745657" y="80104"/>
                    <a:pt x="744391" y="80375"/>
                  </a:cubicBezTo>
                  <a:lnTo>
                    <a:pt x="739602" y="81459"/>
                  </a:lnTo>
                  <a:cubicBezTo>
                    <a:pt x="738337" y="81730"/>
                    <a:pt x="737524" y="82995"/>
                    <a:pt x="737795" y="84351"/>
                  </a:cubicBezTo>
                  <a:lnTo>
                    <a:pt x="748909" y="141369"/>
                  </a:lnTo>
                  <a:lnTo>
                    <a:pt x="740416" y="141369"/>
                  </a:lnTo>
                  <a:lnTo>
                    <a:pt x="728940" y="82272"/>
                  </a:lnTo>
                  <a:cubicBezTo>
                    <a:pt x="728669" y="80917"/>
                    <a:pt x="727494" y="80104"/>
                    <a:pt x="726229" y="80375"/>
                  </a:cubicBezTo>
                  <a:lnTo>
                    <a:pt x="721440" y="81459"/>
                  </a:lnTo>
                  <a:cubicBezTo>
                    <a:pt x="720175" y="81730"/>
                    <a:pt x="719362" y="82995"/>
                    <a:pt x="719633" y="84351"/>
                  </a:cubicBezTo>
                  <a:lnTo>
                    <a:pt x="730747" y="141369"/>
                  </a:lnTo>
                  <a:lnTo>
                    <a:pt x="722886" y="141369"/>
                  </a:lnTo>
                  <a:lnTo>
                    <a:pt x="711410" y="82272"/>
                  </a:lnTo>
                  <a:cubicBezTo>
                    <a:pt x="711139" y="80917"/>
                    <a:pt x="709964" y="80104"/>
                    <a:pt x="708699" y="80375"/>
                  </a:cubicBezTo>
                  <a:lnTo>
                    <a:pt x="703910" y="81459"/>
                  </a:lnTo>
                  <a:cubicBezTo>
                    <a:pt x="702645" y="81730"/>
                    <a:pt x="701832" y="82995"/>
                    <a:pt x="702103" y="84351"/>
                  </a:cubicBezTo>
                  <a:lnTo>
                    <a:pt x="713217" y="141369"/>
                  </a:lnTo>
                  <a:lnTo>
                    <a:pt x="704181" y="141369"/>
                  </a:lnTo>
                  <a:lnTo>
                    <a:pt x="692705" y="82272"/>
                  </a:lnTo>
                  <a:cubicBezTo>
                    <a:pt x="692434" y="80917"/>
                    <a:pt x="691259" y="80104"/>
                    <a:pt x="689994" y="80375"/>
                  </a:cubicBezTo>
                  <a:lnTo>
                    <a:pt x="685205" y="81459"/>
                  </a:lnTo>
                  <a:cubicBezTo>
                    <a:pt x="683940" y="81730"/>
                    <a:pt x="683127" y="82995"/>
                    <a:pt x="683398" y="84351"/>
                  </a:cubicBezTo>
                  <a:lnTo>
                    <a:pt x="694512" y="141369"/>
                  </a:lnTo>
                  <a:lnTo>
                    <a:pt x="686380" y="141369"/>
                  </a:lnTo>
                  <a:lnTo>
                    <a:pt x="674904" y="82272"/>
                  </a:lnTo>
                  <a:cubicBezTo>
                    <a:pt x="674633" y="80917"/>
                    <a:pt x="673458" y="80104"/>
                    <a:pt x="672193" y="80375"/>
                  </a:cubicBezTo>
                  <a:lnTo>
                    <a:pt x="667404" y="81459"/>
                  </a:lnTo>
                  <a:cubicBezTo>
                    <a:pt x="666139" y="81730"/>
                    <a:pt x="665326" y="82995"/>
                    <a:pt x="665597" y="84351"/>
                  </a:cubicBezTo>
                  <a:lnTo>
                    <a:pt x="677615" y="145977"/>
                  </a:lnTo>
                  <a:cubicBezTo>
                    <a:pt x="677163" y="146158"/>
                    <a:pt x="676711" y="146338"/>
                    <a:pt x="676169" y="146338"/>
                  </a:cubicBezTo>
                  <a:cubicBezTo>
                    <a:pt x="675717" y="146338"/>
                    <a:pt x="673187" y="146338"/>
                    <a:pt x="669031" y="146248"/>
                  </a:cubicBezTo>
                  <a:lnTo>
                    <a:pt x="656561" y="82182"/>
                  </a:lnTo>
                  <a:cubicBezTo>
                    <a:pt x="656290" y="80827"/>
                    <a:pt x="655115" y="80013"/>
                    <a:pt x="653850" y="80284"/>
                  </a:cubicBezTo>
                  <a:lnTo>
                    <a:pt x="649061" y="81369"/>
                  </a:lnTo>
                  <a:cubicBezTo>
                    <a:pt x="647796" y="81640"/>
                    <a:pt x="646983" y="82905"/>
                    <a:pt x="647254" y="84260"/>
                  </a:cubicBezTo>
                  <a:lnTo>
                    <a:pt x="659272" y="146067"/>
                  </a:lnTo>
                  <a:cubicBezTo>
                    <a:pt x="656561" y="146067"/>
                    <a:pt x="653760" y="146067"/>
                    <a:pt x="650597" y="145977"/>
                  </a:cubicBezTo>
                  <a:lnTo>
                    <a:pt x="638127" y="82182"/>
                  </a:lnTo>
                  <a:cubicBezTo>
                    <a:pt x="637856" y="80827"/>
                    <a:pt x="636681" y="80013"/>
                    <a:pt x="635416" y="80284"/>
                  </a:cubicBezTo>
                  <a:lnTo>
                    <a:pt x="630627" y="81369"/>
                  </a:lnTo>
                  <a:cubicBezTo>
                    <a:pt x="629362" y="81640"/>
                    <a:pt x="628549" y="82905"/>
                    <a:pt x="628820" y="84260"/>
                  </a:cubicBezTo>
                  <a:lnTo>
                    <a:pt x="640838" y="145796"/>
                  </a:lnTo>
                  <a:cubicBezTo>
                    <a:pt x="638489" y="145796"/>
                    <a:pt x="636049" y="145706"/>
                    <a:pt x="633519" y="145706"/>
                  </a:cubicBezTo>
                  <a:lnTo>
                    <a:pt x="621139" y="82182"/>
                  </a:lnTo>
                  <a:cubicBezTo>
                    <a:pt x="620868" y="80827"/>
                    <a:pt x="619694" y="80013"/>
                    <a:pt x="618429" y="80284"/>
                  </a:cubicBezTo>
                  <a:lnTo>
                    <a:pt x="613639" y="81369"/>
                  </a:lnTo>
                  <a:cubicBezTo>
                    <a:pt x="612374" y="81640"/>
                    <a:pt x="611561" y="82905"/>
                    <a:pt x="611832" y="84260"/>
                  </a:cubicBezTo>
                  <a:lnTo>
                    <a:pt x="623760" y="145525"/>
                  </a:lnTo>
                  <a:cubicBezTo>
                    <a:pt x="581833" y="144893"/>
                    <a:pt x="526441" y="143989"/>
                    <a:pt x="503851" y="143718"/>
                  </a:cubicBezTo>
                  <a:cubicBezTo>
                    <a:pt x="425057" y="142634"/>
                    <a:pt x="346262" y="141640"/>
                    <a:pt x="267467" y="140465"/>
                  </a:cubicBezTo>
                  <a:cubicBezTo>
                    <a:pt x="224998" y="139832"/>
                    <a:pt x="182438" y="138838"/>
                    <a:pt x="139878" y="137844"/>
                  </a:cubicBezTo>
                  <a:cubicBezTo>
                    <a:pt x="118192" y="137393"/>
                    <a:pt x="96505" y="136579"/>
                    <a:pt x="74818" y="136037"/>
                  </a:cubicBezTo>
                  <a:cubicBezTo>
                    <a:pt x="63975" y="135766"/>
                    <a:pt x="53041" y="135857"/>
                    <a:pt x="42198" y="135857"/>
                  </a:cubicBezTo>
                  <a:cubicBezTo>
                    <a:pt x="39487" y="135857"/>
                    <a:pt x="38584" y="134591"/>
                    <a:pt x="38674" y="132242"/>
                  </a:cubicBezTo>
                  <a:cubicBezTo>
                    <a:pt x="38855" y="122573"/>
                    <a:pt x="38855" y="115796"/>
                    <a:pt x="39307" y="106128"/>
                  </a:cubicBezTo>
                  <a:cubicBezTo>
                    <a:pt x="39397" y="103869"/>
                    <a:pt x="44276" y="102513"/>
                    <a:pt x="44457" y="100254"/>
                  </a:cubicBezTo>
                  <a:cubicBezTo>
                    <a:pt x="45270" y="88778"/>
                    <a:pt x="43463" y="22724"/>
                    <a:pt x="45180" y="19019"/>
                  </a:cubicBezTo>
                  <a:cubicBezTo>
                    <a:pt x="45903" y="17664"/>
                    <a:pt x="46535" y="16941"/>
                    <a:pt x="48252" y="17032"/>
                  </a:cubicBezTo>
                  <a:close/>
                  <a:moveTo>
                    <a:pt x="857682" y="7871"/>
                  </a:moveTo>
                  <a:cubicBezTo>
                    <a:pt x="861251" y="7498"/>
                    <a:pt x="864978" y="7860"/>
                    <a:pt x="866108" y="9441"/>
                  </a:cubicBezTo>
                  <a:cubicBezTo>
                    <a:pt x="870897" y="15495"/>
                    <a:pt x="873517" y="22543"/>
                    <a:pt x="876409" y="29952"/>
                  </a:cubicBezTo>
                  <a:cubicBezTo>
                    <a:pt x="874150" y="30585"/>
                    <a:pt x="872433" y="31308"/>
                    <a:pt x="870535" y="31669"/>
                  </a:cubicBezTo>
                  <a:cubicBezTo>
                    <a:pt x="862403" y="33296"/>
                    <a:pt x="854271" y="34922"/>
                    <a:pt x="846048" y="36458"/>
                  </a:cubicBezTo>
                  <a:cubicBezTo>
                    <a:pt x="842072" y="37181"/>
                    <a:pt x="842253" y="36910"/>
                    <a:pt x="842253" y="32754"/>
                  </a:cubicBezTo>
                  <a:cubicBezTo>
                    <a:pt x="840807" y="21188"/>
                    <a:pt x="846680" y="17754"/>
                    <a:pt x="850204" y="10706"/>
                  </a:cubicBezTo>
                  <a:cubicBezTo>
                    <a:pt x="850701" y="9350"/>
                    <a:pt x="854112" y="8243"/>
                    <a:pt x="857682" y="7871"/>
                  </a:cubicBezTo>
                  <a:close/>
                  <a:moveTo>
                    <a:pt x="74729" y="586"/>
                  </a:moveTo>
                  <a:cubicBezTo>
                    <a:pt x="77801" y="-679"/>
                    <a:pt x="80602" y="224"/>
                    <a:pt x="83132" y="2122"/>
                  </a:cubicBezTo>
                  <a:cubicBezTo>
                    <a:pt x="85843" y="4110"/>
                    <a:pt x="88644" y="6008"/>
                    <a:pt x="91355" y="7996"/>
                  </a:cubicBezTo>
                  <a:cubicBezTo>
                    <a:pt x="93253" y="9261"/>
                    <a:pt x="93976" y="10978"/>
                    <a:pt x="93343" y="13056"/>
                  </a:cubicBezTo>
                  <a:cubicBezTo>
                    <a:pt x="79066" y="13056"/>
                    <a:pt x="64879" y="13056"/>
                    <a:pt x="50692" y="13056"/>
                  </a:cubicBezTo>
                  <a:cubicBezTo>
                    <a:pt x="50602" y="12785"/>
                    <a:pt x="66415" y="4020"/>
                    <a:pt x="74729" y="586"/>
                  </a:cubicBezTo>
                  <a:close/>
                </a:path>
              </a:pathLst>
            </a:custGeom>
            <a:solidFill>
              <a:schemeClr val="bg1"/>
            </a:solidFill>
            <a:ln w="89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&quot;Not Allowed&quot; Symbol 21">
              <a:extLst>
                <a:ext uri="{FF2B5EF4-FFF2-40B4-BE49-F238E27FC236}">
                  <a16:creationId xmlns="" xmlns:a16="http://schemas.microsoft.com/office/drawing/2014/main" id="{476730AE-CAE5-4E7F-B1B8-C9B30DB8B40F}"/>
                </a:ext>
              </a:extLst>
            </p:cNvPr>
            <p:cNvSpPr/>
            <p:nvPr/>
          </p:nvSpPr>
          <p:spPr>
            <a:xfrm>
              <a:off x="10887889" y="1675949"/>
              <a:ext cx="815521" cy="815521"/>
            </a:xfrm>
            <a:prstGeom prst="noSmoking">
              <a:avLst>
                <a:gd name="adj" fmla="val 874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8B0FC5C1-8412-4D60-9D67-1057985E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76" y="115676"/>
            <a:ext cx="1582082" cy="158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15875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042" y="1347614"/>
            <a:ext cx="6072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i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จบการบรรยาย</a:t>
            </a:r>
            <a:endParaRPr lang="th-TH" sz="8800" b="1" i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7" name="Picture 1" descr="C:\Users\Admin\Downloads\คำถา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857502"/>
            <a:ext cx="2552700" cy="1790700"/>
          </a:xfrm>
          <a:prstGeom prst="rect">
            <a:avLst/>
          </a:prstGeom>
          <a:noFill/>
        </p:spPr>
      </p:pic>
      <p:pic>
        <p:nvPicPr>
          <p:cNvPr id="5" name="Picture 1" descr="C:\Users\Sunisa\Desktop\p1R cop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502"/>
            <a:ext cx="1743982" cy="1743982"/>
          </a:xfrm>
          <a:prstGeom prst="rect">
            <a:avLst/>
          </a:prstGeom>
          <a:noFill/>
        </p:spPr>
      </p:pic>
      <p:pic>
        <p:nvPicPr>
          <p:cNvPr id="6" name="Picture 1" descr="C:\Users\Admin\Downloads\รูปสมอ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2272318"/>
            <a:ext cx="1292724" cy="2585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1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5528" y="-18"/>
            <a:ext cx="5499876" cy="572644"/>
          </a:xfrm>
        </p:spPr>
        <p:txBody>
          <a:bodyPr>
            <a:noAutofit/>
          </a:bodyPr>
          <a:lstStyle/>
          <a:p>
            <a:pPr algn="r"/>
            <a:r>
              <a:rPr lang="th-TH" sz="4000" b="1" i="1" u="sng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ขอบเขตการบรรยาย</a:t>
            </a:r>
            <a:endParaRPr lang="en-US" sz="4000" b="1" i="1" u="sng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3108" y="928676"/>
            <a:ext cx="6858048" cy="478634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ขั้นตอนการดำเนินการงาน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ชย.ทร.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ลักษณะองค์การ</a:t>
            </a:r>
          </a:p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ตัวชี้วัด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KPI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รายหมวด</a:t>
            </a:r>
          </a:p>
          <a:p>
            <a:pPr>
              <a:buFont typeface="Wingdings" pitchFamily="2" charset="2"/>
              <a:buChar char="Ø"/>
            </a:pP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แผนงานการปรับปรุงเพื่อยกระดับการพัฒนาสู่ระบบราชการ 4.0 </a:t>
            </a:r>
          </a:p>
          <a:p>
            <a:pPr>
              <a:buFont typeface="Wingdings" pitchFamily="2" charset="2"/>
              <a:buChar char="Ø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การประเมินตนเองตามเกณฑ์การพัฒนาคุณภาพการบริหารจัดการภาครัฐ 4.0</a:t>
            </a:r>
          </a:p>
          <a:p>
            <a:pPr>
              <a:buFont typeface="Wingdings" pitchFamily="2" charset="2"/>
              <a:buChar char="Ø"/>
            </a:pP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แบบฟอร์มที่ 5 บทสรุปผู้บริหาร</a:t>
            </a:r>
          </a:p>
          <a:p>
            <a:pPr>
              <a:buFont typeface="Wingdings" pitchFamily="2" charset="2"/>
              <a:buChar char="Ø"/>
            </a:pP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2400" b="1" i="1" kern="100" dirty="0" smtClean="0"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i="1" kern="1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อุปสรรคและข้อขัดข้อง และอื่น ๆ </a:t>
            </a:r>
            <a:r>
              <a:rPr lang="th-TH" sz="2400" b="1" kern="100" dirty="0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sz="2400" kern="1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216024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การดำเนินการพัฒนาคุณภาพ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บริหารจัดการภาครัฐ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4.0)</a:t>
            </a:r>
            <a:endParaRPr lang="en-US" sz="30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17499"/>
            <a:ext cx="5967955" cy="353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hlinkClick r:id="rId3" action="ppaction://hlinkfile"/>
          </p:cNvPr>
          <p:cNvSpPr txBox="1"/>
          <p:nvPr/>
        </p:nvSpPr>
        <p:spPr>
          <a:xfrm>
            <a:off x="2928926" y="235743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5" action="ppaction://hlinkfile"/>
              </a:rPr>
              <a:t>หมวด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6" action="ppaction://hlinkfile"/>
              </a:rPr>
              <a:t>๑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hlinkClick r:id="rId3" action="ppaction://hlinkfile"/>
          </p:cNvPr>
          <p:cNvSpPr txBox="1"/>
          <p:nvPr/>
        </p:nvSpPr>
        <p:spPr>
          <a:xfrm>
            <a:off x="7572396" y="235743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7" action="ppaction://hlinkfile"/>
              </a:rPr>
              <a:t>หม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8" action="ppaction://hlinkfile"/>
              </a:rPr>
              <a:t>วด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9" action="ppaction://hlinkfile"/>
              </a:rPr>
              <a:t>๗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>
            <a:hlinkClick r:id="rId3" action="ppaction://hlinkfile"/>
          </p:cNvPr>
          <p:cNvSpPr txBox="1"/>
          <p:nvPr/>
        </p:nvSpPr>
        <p:spPr>
          <a:xfrm>
            <a:off x="6000760" y="207168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0" action="ppaction://hlinkfile"/>
              </a:rPr>
              <a:t>หมวด ๕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>
            <a:hlinkClick r:id="rId3" action="ppaction://hlinkfile"/>
          </p:cNvPr>
          <p:cNvSpPr txBox="1"/>
          <p:nvPr/>
        </p:nvSpPr>
        <p:spPr>
          <a:xfrm>
            <a:off x="6072198" y="400051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1" action="ppaction://hlinkfile"/>
              </a:rPr>
              <a:t>หมวด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2" action="ppaction://hlinkfile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3" action="ppaction://hlinkfile"/>
              </a:rPr>
              <a:t>๖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>
            <a:hlinkClick r:id="rId3" action="ppaction://hlinkfile"/>
          </p:cNvPr>
          <p:cNvSpPr txBox="1"/>
          <p:nvPr/>
        </p:nvSpPr>
        <p:spPr>
          <a:xfrm>
            <a:off x="5214942" y="484562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4" action="ppaction://hlinkfile"/>
              </a:rPr>
              <a:t>หมวด ๔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>
            <a:hlinkClick r:id="rId3" action="ppaction://hlinkfile"/>
          </p:cNvPr>
          <p:cNvSpPr txBox="1"/>
          <p:nvPr/>
        </p:nvSpPr>
        <p:spPr>
          <a:xfrm>
            <a:off x="4357686" y="400051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5" action="ppaction://hlinkfile"/>
              </a:rPr>
              <a:t>หมวด ๓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>
            <a:hlinkClick r:id="rId3" action="ppaction://hlinkfile"/>
          </p:cNvPr>
          <p:cNvSpPr txBox="1"/>
          <p:nvPr/>
        </p:nvSpPr>
        <p:spPr>
          <a:xfrm>
            <a:off x="5357818" y="114299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6" action="ppaction://hlinkfile"/>
              </a:rPr>
              <a:t>หมวด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  <a:hlinkClick r:id="rId16" action="ppaction://hlinkfile"/>
              </a:rPr>
              <a:t>P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>
            <a:hlinkClick r:id="rId3" action="ppaction://hlinkfile"/>
          </p:cNvPr>
          <p:cNvSpPr txBox="1"/>
          <p:nvPr/>
        </p:nvSpPr>
        <p:spPr>
          <a:xfrm>
            <a:off x="4429124" y="2071684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  <a:hlinkClick r:id="rId17" action="ppaction://hlinkfile"/>
              </a:rPr>
              <a:t>หมวด ๒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 descr="C:\Users\authai_1\Desktop\บรรยาย PMQA 4.0 ชย.ทร.งป.63\รูและคลิปจัดทำPPT\1_JrOfsyapNXxHYKr-jYlhTA.jpeg"/>
          <p:cNvPicPr>
            <a:picLocks noChangeAspect="1" noChangeArrowheads="1"/>
          </p:cNvPicPr>
          <p:nvPr/>
        </p:nvPicPr>
        <p:blipFill>
          <a:blip r:embed="rId18"/>
          <a:srcRect r="12189" b="11538"/>
          <a:stretch>
            <a:fillRect/>
          </a:stretch>
        </p:blipFill>
        <p:spPr bwMode="auto">
          <a:xfrm>
            <a:off x="2105320" y="1214428"/>
            <a:ext cx="6895836" cy="3907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015" y="1214428"/>
            <a:ext cx="6985017" cy="39290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216024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การดำเนินการพัฒนาคุณภาพ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4" action="ppaction://hlinkfile"/>
              </a:rPr>
              <a:t>บริหารจัดการภาครัฐ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</a:t>
            </a: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4.0)</a:t>
            </a:r>
            <a:endParaRPr lang="en-US" sz="30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683568" y="4083918"/>
            <a:ext cx="2736304" cy="576064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th-TH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5" action="ppaction://hlinkfile"/>
              </a:rPr>
              <a:t>องค์ประกอบ</a:t>
            </a:r>
            <a:r>
              <a:rPr lang="th-TH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 4.0</a:t>
            </a:r>
            <a:endParaRPr lang="th-TH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32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ขั้นตอนการดำเนินการงาน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ของ 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928662" y="1357304"/>
            <a:ext cx="8143932" cy="35004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ลำดับขั้นตอน</a:t>
            </a:r>
          </a:p>
          <a:p>
            <a:pPr algn="thaiDist">
              <a:buNone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1. การเขียนลักษณะองค์การ                  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  <a:hlinkClick r:id="rId2" action="ppaction://hlinkfile"/>
              </a:rPr>
              <a:t>Input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2. การเขียนตัวชี้วัด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KPI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หมวด 7.1 – 7.6)            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  <a:hlinkClick r:id="rId3" action="ppaction://hlinkfile"/>
              </a:rPr>
              <a:t>Output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3. การประเมินตนเองตามเกณฑ์การพัฒนาคุณภาพการบริหารจัดการภาครัฐ 4.0         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Process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แบบฟอร์มที่ 5 บทสรุปผู้บริหาร</a:t>
            </a:r>
          </a:p>
          <a:p>
            <a:pPr algn="thaiDist">
              <a:buNone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แบบฟอร์มที่ 6 รายงานผลการดำเนินการพัฒนาองค์การ (</a:t>
            </a:r>
            <a:r>
              <a:rPr lang="en-US" sz="2400" b="1" i="1" kern="100" dirty="0" smtClean="0">
                <a:latin typeface="TH SarabunPSK" pitchFamily="34" charset="-34"/>
                <a:cs typeface="TH SarabunPSK" pitchFamily="34" charset="-34"/>
              </a:rPr>
              <a:t>AR</a:t>
            </a: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thaiDist">
              <a:buNone/>
            </a:pPr>
            <a:r>
              <a:rPr lang="th-TH" sz="2400" b="1" i="1" kern="100" dirty="0" smtClean="0">
                <a:latin typeface="TH SarabunPSK" pitchFamily="34" charset="-34"/>
                <a:cs typeface="TH SarabunPSK" pitchFamily="34" charset="-34"/>
              </a:rPr>
              <a:t>6. ทบทวน ตรวจสอบ </a:t>
            </a:r>
            <a:endParaRPr lang="en-US" sz="2400" b="1" i="1" kern="1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None/>
            </a:pP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9" name="Picture 7" descr="C:\Users\Admin\Desktop\221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42858"/>
            <a:ext cx="1857388" cy="858357"/>
          </a:xfrm>
          <a:prstGeom prst="rect">
            <a:avLst/>
          </a:prstGeom>
          <a:noFill/>
        </p:spPr>
      </p:pic>
      <p:sp>
        <p:nvSpPr>
          <p:cNvPr id="5" name="ลูกศรซ้าย-ขวา 4"/>
          <p:cNvSpPr/>
          <p:nvPr/>
        </p:nvSpPr>
        <p:spPr>
          <a:xfrm>
            <a:off x="3857620" y="2214560"/>
            <a:ext cx="500066" cy="14287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ซ้าย-ขวา 6"/>
          <p:cNvSpPr/>
          <p:nvPr/>
        </p:nvSpPr>
        <p:spPr>
          <a:xfrm>
            <a:off x="4857752" y="2643188"/>
            <a:ext cx="500066" cy="14287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ซ้าย-ขวา 7"/>
          <p:cNvSpPr/>
          <p:nvPr/>
        </p:nvSpPr>
        <p:spPr>
          <a:xfrm>
            <a:off x="7572396" y="3071816"/>
            <a:ext cx="500066" cy="14287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71420"/>
            <a:ext cx="7092280" cy="9875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000" b="1" i="1" u="sng" spc="8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ลักษณะองค์การ </a:t>
            </a:r>
            <a:r>
              <a:rPr lang="en-US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ของกรมช่างโยธาทหารเรือ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endParaRPr lang="en-US" sz="3200" b="1" i="1" u="sng" spc="8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2285984" y="1357304"/>
            <a:ext cx="6643766" cy="350046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9600" b="1" dirty="0" smtClean="0">
                <a:latin typeface="TH SarabunPSK" pitchFamily="34" charset="-34"/>
                <a:cs typeface="TH SarabunPSK" pitchFamily="34" charset="-34"/>
              </a:rPr>
              <a:t>1.ลักษณะองค์การ</a:t>
            </a: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ก.สภาพแวดล้อมของส่วนราชการ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(1) </a:t>
            </a:r>
            <a:r>
              <a:rPr lang="th-TH" sz="8000" dirty="0" err="1" smtClean="0"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กิจหรือหน้าที่ตามกฎหมาย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(2) วิสัยทัศน์และค่านิยม	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(3) ลักษณะโดยรวมของบุคลากร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(4) สินทรัพย์		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(5) </a:t>
            </a:r>
            <a:r>
              <a:rPr lang="th-TH" sz="8000" dirty="0" err="1" smtClean="0">
                <a:latin typeface="TH SarabunPSK" pitchFamily="34" charset="-34"/>
                <a:cs typeface="TH SarabunPSK" pitchFamily="34" charset="-34"/>
              </a:rPr>
              <a:t>กฏหมาย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 กฎระเบียบและข้อบังคับ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ข.ความสัมพันธ์ระดับองค์การ</a:t>
            </a: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(6) โครงสร้างองค์การ	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(7) ผู้รับบริการและผู้มีส่วนได้ส่วนเสีย			</a:t>
            </a:r>
            <a:endParaRPr lang="en-US" sz="80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th-TH" sz="8000" dirty="0" smtClean="0">
                <a:latin typeface="TH SarabunPSK" pitchFamily="34" charset="-34"/>
                <a:cs typeface="TH SarabunPSK" pitchFamily="34" charset="-34"/>
              </a:rPr>
              <a:t>		(8) ส่วนราชการหรือองค์การที่เกี่ยวข้องในการให้บริการหรือส่งมอบงานต่อกัน</a:t>
            </a:r>
            <a:r>
              <a:rPr lang="th-TH" sz="7200" dirty="0" smtClean="0">
                <a:latin typeface="TH SarabunPSK" pitchFamily="34" charset="-34"/>
                <a:cs typeface="TH SarabunPSK" pitchFamily="34" charset="-34"/>
              </a:rPr>
              <a:t>				</a:t>
            </a:r>
            <a:endParaRPr lang="en-US" sz="7200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7200" dirty="0" smtClean="0">
                <a:latin typeface="TH SarabunPSK" pitchFamily="34" charset="-34"/>
                <a:cs typeface="TH SarabunPSK" pitchFamily="34" charset="-34"/>
              </a:rPr>
              <a:t>			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1" descr="C:\Users\Sunisa\Desktop\p1R cop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8"/>
            <a:ext cx="1285714" cy="128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</TotalTime>
  <Words>484</Words>
  <Application>Microsoft Office PowerPoint</Application>
  <PresentationFormat>นำเสนอทางหน้าจอ (16:9)</PresentationFormat>
  <Paragraphs>315</Paragraphs>
  <Slides>31</Slides>
  <Notes>4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31</vt:i4>
      </vt:variant>
    </vt:vector>
  </HeadingPairs>
  <TitlesOfParts>
    <vt:vector size="32" baseType="lpstr">
      <vt:lpstr>Office Theme</vt:lpstr>
      <vt:lpstr>การบริการจัดการองค์การตามเกณฑ์พัฒนาคุณภาพการบริหารจัดการภาครัฐ 4.0 ของ กรมช่างโยธาทหารเรือ  </vt:lpstr>
      <vt:lpstr>ผู้บรรยาย</vt:lpstr>
      <vt:lpstr>ภาพนิ่ง 3</vt:lpstr>
      <vt:lpstr>ขอบเขตการบรรยาย</vt:lpstr>
      <vt:lpstr>การดำเนินการพัฒนาคุณภาพ การบริหารจัดการภาครัฐ (PMQA 4.0)</vt:lpstr>
      <vt:lpstr>การดำเนินการพัฒนาคุณภาพ การบริหารจัดการภาครัฐ (PMQA 4.0)</vt:lpstr>
      <vt:lpstr>ภาพนิ่ง 7</vt:lpstr>
      <vt:lpstr>   ขั้นตอนการดำเนินการงาน PMQA 4.0  ของ กรมช่างโยธาทหารเรือ   </vt:lpstr>
      <vt:lpstr>   ลักษณะองค์การ PMQA 4.0  ของกรมช่างโยธาทหารเรือ   </vt:lpstr>
      <vt:lpstr>   ลักษณะองค์การ PMQA 4.0  ของกรมช่างโยธาทหารเรือ   </vt:lpstr>
      <vt:lpstr>   ตัวชี้วัด (KPI) PMQA 4.0  ของกรมช่างโยธาทหารเรือ   </vt:lpstr>
      <vt:lpstr>   ตัวชี้วัด (KPI) PMQA 4.0  ของกรมช่างโยธาทหารเรือ   </vt:lpstr>
      <vt:lpstr>   แผนงานการปรับปรุงเพื่อยกระดับการพัฒนาสู่ระบบราชการ 4.0  ของกรมช่างโยธาทหารเรือ   </vt:lpstr>
      <vt:lpstr>   การประเมินตนเองตามเกณฑ์การพัฒนาคุณภาพการบริหารจัดการภาครัฐ 4.0 ของกรมช่างโยธาทหารเรือ   </vt:lpstr>
      <vt:lpstr>   แบบฟอร์มที่ 5 บทสรุปผู้บริหาร  ของกรมช่างโยธาทหารเรือ   </vt:lpstr>
      <vt:lpstr>   รายหมวด PMQA 4.0 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แบบฟอร์มที่ 6 รายงานผลการดำเนินการพัฒนาองค์การ (AR) PMQA 4.0 ของกรมช่างโยธาทหารเรือ   </vt:lpstr>
      <vt:lpstr>    ทบทวน ตรวจสอบ เผยแพร่      </vt:lpstr>
      <vt:lpstr>    อุปสรรค ข้อขัดข้อง และ อื่น ๆ       </vt:lpstr>
      <vt:lpstr>การสนับสนุนข้อมูลการเขียนรายงานรายหมวด (AR) จากการจัดการความรู้ (KM) ชย.ทร. ได้รับคะแนนระดับดีเลิศปีที่ ๔</vt:lpstr>
      <vt:lpstr>แนวทางเขียนรายงานการพัฒนาคุณภาพ การบริหารจัดการภาครัฐ (PMQA)</vt:lpstr>
      <vt:lpstr>ผลงานการพัฒนาคุณภาพการบริหารจัดการภาครัฐที่ผ่านมา  </vt:lpstr>
      <vt:lpstr>ภาพนิ่ง 30</vt:lpstr>
      <vt:lpstr>ภาพนิ่ง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authai_1</cp:lastModifiedBy>
  <cp:revision>393</cp:revision>
  <dcterms:created xsi:type="dcterms:W3CDTF">2013-08-21T19:17:07Z</dcterms:created>
  <dcterms:modified xsi:type="dcterms:W3CDTF">2020-07-25T06:46:06Z</dcterms:modified>
</cp:coreProperties>
</file>